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84" r:id="rId4"/>
  </p:sldMasterIdLst>
  <p:notesMasterIdLst>
    <p:notesMasterId r:id="rId19"/>
  </p:notesMasterIdLst>
  <p:handoutMasterIdLst>
    <p:handoutMasterId r:id="rId20"/>
  </p:handoutMasterIdLst>
  <p:sldIdLst>
    <p:sldId id="256" r:id="rId5"/>
    <p:sldId id="1216" r:id="rId6"/>
    <p:sldId id="1217" r:id="rId7"/>
    <p:sldId id="1218" r:id="rId8"/>
    <p:sldId id="1219" r:id="rId9"/>
    <p:sldId id="1221" r:id="rId10"/>
    <p:sldId id="1223" r:id="rId11"/>
    <p:sldId id="306" r:id="rId12"/>
    <p:sldId id="1220" r:id="rId13"/>
    <p:sldId id="1222" r:id="rId14"/>
    <p:sldId id="472" r:id="rId15"/>
    <p:sldId id="475" r:id="rId16"/>
    <p:sldId id="471" r:id="rId17"/>
    <p:sldId id="304"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A9E0"/>
    <a:srgbClr val="D62365"/>
    <a:srgbClr val="FDB714"/>
    <a:srgbClr val="EF412A"/>
    <a:srgbClr val="751616"/>
    <a:srgbClr val="84190A"/>
    <a:srgbClr val="710D41"/>
    <a:srgbClr val="7C0E48"/>
    <a:srgbClr val="E01A83"/>
    <a:srgbClr val="F36E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08" autoAdjust="0"/>
  </p:normalViewPr>
  <p:slideViewPr>
    <p:cSldViewPr snapToGrid="0">
      <p:cViewPr varScale="1">
        <p:scale>
          <a:sx n="69" d="100"/>
          <a:sy n="69" d="100"/>
        </p:scale>
        <p:origin x="1332" y="7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_rels/data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0.svg"/><Relationship Id="rId1" Type="http://schemas.openxmlformats.org/officeDocument/2006/relationships/image" Target="../media/image49.png"/><Relationship Id="rId4" Type="http://schemas.openxmlformats.org/officeDocument/2006/relationships/image" Target="../media/image51.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ata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ata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ata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svg"/><Relationship Id="rId7" Type="http://schemas.openxmlformats.org/officeDocument/2006/relationships/image" Target="../media/image27.svg"/><Relationship Id="rId2" Type="http://schemas.openxmlformats.org/officeDocument/2006/relationships/image" Target="../media/image24.png"/><Relationship Id="rId1" Type="http://schemas.openxmlformats.org/officeDocument/2006/relationships/hyperlink" Target="https://www.un.org/en/auditors/board/" TargetMode="External"/><Relationship Id="rId6" Type="http://schemas.openxmlformats.org/officeDocument/2006/relationships/image" Target="../media/image26.png"/><Relationship Id="rId11" Type="http://schemas.openxmlformats.org/officeDocument/2006/relationships/image" Target="../media/image30.svg"/><Relationship Id="rId5" Type="http://schemas.openxmlformats.org/officeDocument/2006/relationships/image" Target="../media/image11.sv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29.svg"/></Relationships>
</file>

<file path=ppt/diagrams/_rels/data7.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10.png"/><Relationship Id="rId7" Type="http://schemas.openxmlformats.org/officeDocument/2006/relationships/image" Target="../media/image35.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11.svg"/><Relationship Id="rId9" Type="http://schemas.openxmlformats.org/officeDocument/2006/relationships/image" Target="../media/image37.png"/></Relationships>
</file>

<file path=ppt/diagrams/_rels/data9.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40.sv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image" Target="../media/image39.png"/><Relationship Id="rId1" Type="http://schemas.openxmlformats.org/officeDocument/2006/relationships/hyperlink" Target="https://www.unjiu.org/" TargetMode="Externa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38.svg"/><Relationship Id="rId15" Type="http://schemas.openxmlformats.org/officeDocument/2006/relationships/image" Target="../media/image30.svg"/><Relationship Id="rId10" Type="http://schemas.openxmlformats.org/officeDocument/2006/relationships/image" Target="../media/image45.png"/><Relationship Id="rId4" Type="http://schemas.openxmlformats.org/officeDocument/2006/relationships/image" Target="../media/image37.png"/><Relationship Id="rId9" Type="http://schemas.openxmlformats.org/officeDocument/2006/relationships/image" Target="../media/image44.svg"/><Relationship Id="rId14" Type="http://schemas.openxmlformats.org/officeDocument/2006/relationships/image" Target="../media/image4.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0.svg"/><Relationship Id="rId1" Type="http://schemas.openxmlformats.org/officeDocument/2006/relationships/image" Target="../media/image49.png"/><Relationship Id="rId4" Type="http://schemas.openxmlformats.org/officeDocument/2006/relationships/image" Target="../media/image5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10.png"/><Relationship Id="rId7" Type="http://schemas.openxmlformats.org/officeDocument/2006/relationships/image" Target="../media/image28.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7.svg"/><Relationship Id="rId11" Type="http://schemas.openxmlformats.org/officeDocument/2006/relationships/hyperlink" Target="https://www.un.org/en/auditors/board/" TargetMode="External"/><Relationship Id="rId5" Type="http://schemas.openxmlformats.org/officeDocument/2006/relationships/image" Target="../media/image26.png"/><Relationship Id="rId10" Type="http://schemas.openxmlformats.org/officeDocument/2006/relationships/image" Target="../media/image30.svg"/><Relationship Id="rId4" Type="http://schemas.openxmlformats.org/officeDocument/2006/relationships/image" Target="../media/image11.svg"/><Relationship Id="rId9" Type="http://schemas.openxmlformats.org/officeDocument/2006/relationships/image" Target="../media/image4.png"/></Relationships>
</file>

<file path=ppt/diagrams/_rels/drawing7.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10.png"/><Relationship Id="rId7" Type="http://schemas.openxmlformats.org/officeDocument/2006/relationships/image" Target="../media/image35.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11.svg"/><Relationship Id="rId9" Type="http://schemas.openxmlformats.org/officeDocument/2006/relationships/image" Target="../media/image37.png"/></Relationships>
</file>

<file path=ppt/diagrams/_rels/drawing9.xml.rels><?xml version="1.0" encoding="UTF-8" standalone="yes"?>
<Relationships xmlns="http://schemas.openxmlformats.org/package/2006/relationships"><Relationship Id="rId8" Type="http://schemas.openxmlformats.org/officeDocument/2006/relationships/image" Target="../media/image44.svg"/><Relationship Id="rId13" Type="http://schemas.openxmlformats.org/officeDocument/2006/relationships/image" Target="../media/image4.png"/><Relationship Id="rId3" Type="http://schemas.openxmlformats.org/officeDocument/2006/relationships/image" Target="../media/image37.png"/><Relationship Id="rId7" Type="http://schemas.openxmlformats.org/officeDocument/2006/relationships/image" Target="../media/image43.png"/><Relationship Id="rId12" Type="http://schemas.openxmlformats.org/officeDocument/2006/relationships/image" Target="../media/image48.sv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2.svg"/><Relationship Id="rId11" Type="http://schemas.openxmlformats.org/officeDocument/2006/relationships/image" Target="../media/image47.png"/><Relationship Id="rId5" Type="http://schemas.openxmlformats.org/officeDocument/2006/relationships/image" Target="../media/image41.png"/><Relationship Id="rId15" Type="http://schemas.openxmlformats.org/officeDocument/2006/relationships/hyperlink" Target="https://www.unjiu.org/" TargetMode="External"/><Relationship Id="rId10" Type="http://schemas.openxmlformats.org/officeDocument/2006/relationships/image" Target="../media/image46.svg"/><Relationship Id="rId4" Type="http://schemas.openxmlformats.org/officeDocument/2006/relationships/image" Target="../media/image38.svg"/><Relationship Id="rId9" Type="http://schemas.openxmlformats.org/officeDocument/2006/relationships/image" Target="../media/image45.png"/><Relationship Id="rId1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FBA2E6-976A-4580-83B0-378DA78FCAF2}" type="doc">
      <dgm:prSet loTypeId="urn:microsoft.com/office/officeart/2005/8/layout/default" loCatId="list" qsTypeId="urn:microsoft.com/office/officeart/2005/8/quickstyle/simple3" qsCatId="simple" csTypeId="urn:microsoft.com/office/officeart/2005/8/colors/accent1_2" csCatId="accent1"/>
      <dgm:spPr/>
      <dgm:t>
        <a:bodyPr/>
        <a:lstStyle/>
        <a:p>
          <a:endParaRPr lang="en-US"/>
        </a:p>
      </dgm:t>
    </dgm:pt>
    <dgm:pt modelId="{3103A5CB-88FF-4CFF-90F1-AAEE6CCF2F05}">
      <dgm:prSet/>
      <dgm:spPr/>
      <dgm:t>
        <a:bodyPr/>
        <a:lstStyle/>
        <a:p>
          <a:r>
            <a:rPr lang="en-US" b="1">
              <a:solidFill>
                <a:schemeClr val="tx1">
                  <a:lumMod val="75000"/>
                  <a:lumOff val="25000"/>
                </a:schemeClr>
              </a:solidFill>
            </a:rPr>
            <a:t>Office of Internal Oversight Services (OIOS)</a:t>
          </a:r>
          <a:endParaRPr lang="en-US">
            <a:solidFill>
              <a:schemeClr val="tx1">
                <a:lumMod val="75000"/>
                <a:lumOff val="25000"/>
              </a:schemeClr>
            </a:solidFill>
          </a:endParaRPr>
        </a:p>
      </dgm:t>
    </dgm:pt>
    <dgm:pt modelId="{9A4D118F-80D1-4D55-820C-03F123BFF29B}" type="parTrans" cxnId="{FAFD1D9D-1F3D-40BF-B43C-BBA9FF294C9C}">
      <dgm:prSet/>
      <dgm:spPr/>
      <dgm:t>
        <a:bodyPr/>
        <a:lstStyle/>
        <a:p>
          <a:endParaRPr lang="en-US"/>
        </a:p>
      </dgm:t>
    </dgm:pt>
    <dgm:pt modelId="{2420F387-17B7-41C1-AF7A-36080364F57E}" type="sibTrans" cxnId="{FAFD1D9D-1F3D-40BF-B43C-BBA9FF294C9C}">
      <dgm:prSet/>
      <dgm:spPr/>
      <dgm:t>
        <a:bodyPr/>
        <a:lstStyle/>
        <a:p>
          <a:endParaRPr lang="en-US"/>
        </a:p>
      </dgm:t>
    </dgm:pt>
    <dgm:pt modelId="{49EE7281-4709-4D4B-915B-4A38B0ECCA51}">
      <dgm:prSet/>
      <dgm:spPr/>
      <dgm:t>
        <a:bodyPr/>
        <a:lstStyle/>
        <a:p>
          <a:r>
            <a:rPr lang="en-US" b="1">
              <a:solidFill>
                <a:schemeClr val="tx1">
                  <a:lumMod val="75000"/>
                  <a:lumOff val="25000"/>
                </a:schemeClr>
              </a:solidFill>
            </a:rPr>
            <a:t>United Nations Board of Auditors (BOA)</a:t>
          </a:r>
          <a:endParaRPr lang="en-US">
            <a:solidFill>
              <a:schemeClr val="tx1">
                <a:lumMod val="75000"/>
                <a:lumOff val="25000"/>
              </a:schemeClr>
            </a:solidFill>
          </a:endParaRPr>
        </a:p>
      </dgm:t>
    </dgm:pt>
    <dgm:pt modelId="{B378AF05-E832-4225-89B6-95A4F6A7593F}" type="parTrans" cxnId="{67E67B34-A68C-4B52-8CED-A0D525138B00}">
      <dgm:prSet/>
      <dgm:spPr/>
      <dgm:t>
        <a:bodyPr/>
        <a:lstStyle/>
        <a:p>
          <a:endParaRPr lang="en-US"/>
        </a:p>
      </dgm:t>
    </dgm:pt>
    <dgm:pt modelId="{F0B53621-C417-465D-A83F-5AE958E7160D}" type="sibTrans" cxnId="{67E67B34-A68C-4B52-8CED-A0D525138B00}">
      <dgm:prSet/>
      <dgm:spPr/>
      <dgm:t>
        <a:bodyPr/>
        <a:lstStyle/>
        <a:p>
          <a:endParaRPr lang="en-US"/>
        </a:p>
      </dgm:t>
    </dgm:pt>
    <dgm:pt modelId="{76715E2B-52F5-4D7F-8B28-5D3EBD00677D}">
      <dgm:prSet/>
      <dgm:spPr/>
      <dgm:t>
        <a:bodyPr/>
        <a:lstStyle/>
        <a:p>
          <a:r>
            <a:rPr lang="en-US" b="1">
              <a:solidFill>
                <a:schemeClr val="tx1">
                  <a:lumMod val="75000"/>
                  <a:lumOff val="25000"/>
                </a:schemeClr>
              </a:solidFill>
            </a:rPr>
            <a:t>United Nations Joint Inspection Unit (JIU)</a:t>
          </a:r>
          <a:endParaRPr lang="en-US">
            <a:solidFill>
              <a:schemeClr val="tx1">
                <a:lumMod val="75000"/>
                <a:lumOff val="25000"/>
              </a:schemeClr>
            </a:solidFill>
          </a:endParaRPr>
        </a:p>
      </dgm:t>
    </dgm:pt>
    <dgm:pt modelId="{DA8478AD-07B6-426B-9C66-1EFA9CE1DD34}" type="parTrans" cxnId="{DBD176EE-5EE2-4F65-BC53-E376656D73B1}">
      <dgm:prSet/>
      <dgm:spPr/>
      <dgm:t>
        <a:bodyPr/>
        <a:lstStyle/>
        <a:p>
          <a:endParaRPr lang="en-US"/>
        </a:p>
      </dgm:t>
    </dgm:pt>
    <dgm:pt modelId="{1DF939DC-02F1-4B69-BE67-8D854CBBE502}" type="sibTrans" cxnId="{DBD176EE-5EE2-4F65-BC53-E376656D73B1}">
      <dgm:prSet/>
      <dgm:spPr/>
      <dgm:t>
        <a:bodyPr/>
        <a:lstStyle/>
        <a:p>
          <a:endParaRPr lang="en-US"/>
        </a:p>
      </dgm:t>
    </dgm:pt>
    <dgm:pt modelId="{52126FCC-3B02-4DDC-A7D3-76EE751C2175}">
      <dgm:prSet/>
      <dgm:spPr/>
      <dgm:t>
        <a:bodyPr/>
        <a:lstStyle/>
        <a:p>
          <a:r>
            <a:rPr lang="en-US" b="1">
              <a:solidFill>
                <a:schemeClr val="tx1">
                  <a:lumMod val="75000"/>
                  <a:lumOff val="25000"/>
                </a:schemeClr>
              </a:solidFill>
            </a:rPr>
            <a:t>Independent Audit Advisory Committee (IAAC) </a:t>
          </a:r>
          <a:endParaRPr lang="en-US">
            <a:solidFill>
              <a:schemeClr val="tx1">
                <a:lumMod val="75000"/>
                <a:lumOff val="25000"/>
              </a:schemeClr>
            </a:solidFill>
          </a:endParaRPr>
        </a:p>
      </dgm:t>
    </dgm:pt>
    <dgm:pt modelId="{6C4D72A3-D9FD-417D-AE7F-EBFC34C17AC0}" type="parTrans" cxnId="{20D5F9EF-7A4C-4273-8350-478B60FBC1B1}">
      <dgm:prSet/>
      <dgm:spPr/>
      <dgm:t>
        <a:bodyPr/>
        <a:lstStyle/>
        <a:p>
          <a:endParaRPr lang="en-US"/>
        </a:p>
      </dgm:t>
    </dgm:pt>
    <dgm:pt modelId="{E2C0DC62-BEEF-4A63-AAFB-6D29A91EFE58}" type="sibTrans" cxnId="{20D5F9EF-7A4C-4273-8350-478B60FBC1B1}">
      <dgm:prSet/>
      <dgm:spPr/>
      <dgm:t>
        <a:bodyPr/>
        <a:lstStyle/>
        <a:p>
          <a:endParaRPr lang="en-US"/>
        </a:p>
      </dgm:t>
    </dgm:pt>
    <dgm:pt modelId="{06410F60-03B8-472B-A610-034F4A8E476D}" type="pres">
      <dgm:prSet presAssocID="{3FFBA2E6-976A-4580-83B0-378DA78FCAF2}" presName="diagram" presStyleCnt="0">
        <dgm:presLayoutVars>
          <dgm:dir/>
          <dgm:resizeHandles val="exact"/>
        </dgm:presLayoutVars>
      </dgm:prSet>
      <dgm:spPr/>
    </dgm:pt>
    <dgm:pt modelId="{8AFC60F1-8874-48A1-BFD7-33DE58C7AFD2}" type="pres">
      <dgm:prSet presAssocID="{3103A5CB-88FF-4CFF-90F1-AAEE6CCF2F05}" presName="node" presStyleLbl="node1" presStyleIdx="0" presStyleCnt="4">
        <dgm:presLayoutVars>
          <dgm:bulletEnabled val="1"/>
        </dgm:presLayoutVars>
      </dgm:prSet>
      <dgm:spPr/>
    </dgm:pt>
    <dgm:pt modelId="{9C90BFB8-128E-468C-B519-E8C9DD682C58}" type="pres">
      <dgm:prSet presAssocID="{2420F387-17B7-41C1-AF7A-36080364F57E}" presName="sibTrans" presStyleCnt="0"/>
      <dgm:spPr/>
    </dgm:pt>
    <dgm:pt modelId="{E6E934CB-F801-4A6A-B2E0-2FB9C5AC056B}" type="pres">
      <dgm:prSet presAssocID="{49EE7281-4709-4D4B-915B-4A38B0ECCA51}" presName="node" presStyleLbl="node1" presStyleIdx="1" presStyleCnt="4">
        <dgm:presLayoutVars>
          <dgm:bulletEnabled val="1"/>
        </dgm:presLayoutVars>
      </dgm:prSet>
      <dgm:spPr/>
    </dgm:pt>
    <dgm:pt modelId="{30FED73D-6B03-4390-9097-719454C1CD65}" type="pres">
      <dgm:prSet presAssocID="{F0B53621-C417-465D-A83F-5AE958E7160D}" presName="sibTrans" presStyleCnt="0"/>
      <dgm:spPr/>
    </dgm:pt>
    <dgm:pt modelId="{D60B8F99-4679-4533-95C7-4DF55097932D}" type="pres">
      <dgm:prSet presAssocID="{76715E2B-52F5-4D7F-8B28-5D3EBD00677D}" presName="node" presStyleLbl="node1" presStyleIdx="2" presStyleCnt="4">
        <dgm:presLayoutVars>
          <dgm:bulletEnabled val="1"/>
        </dgm:presLayoutVars>
      </dgm:prSet>
      <dgm:spPr/>
    </dgm:pt>
    <dgm:pt modelId="{E104C3E6-E9AF-4974-98E8-A5CAFE27BC08}" type="pres">
      <dgm:prSet presAssocID="{1DF939DC-02F1-4B69-BE67-8D854CBBE502}" presName="sibTrans" presStyleCnt="0"/>
      <dgm:spPr/>
    </dgm:pt>
    <dgm:pt modelId="{FB9A5EE8-96C4-4ABD-9550-6754EDC25374}" type="pres">
      <dgm:prSet presAssocID="{52126FCC-3B02-4DDC-A7D3-76EE751C2175}" presName="node" presStyleLbl="node1" presStyleIdx="3" presStyleCnt="4">
        <dgm:presLayoutVars>
          <dgm:bulletEnabled val="1"/>
        </dgm:presLayoutVars>
      </dgm:prSet>
      <dgm:spPr/>
    </dgm:pt>
  </dgm:ptLst>
  <dgm:cxnLst>
    <dgm:cxn modelId="{13670907-7DA3-420E-BD9B-A7AC3BB0803B}" type="presOf" srcId="{76715E2B-52F5-4D7F-8B28-5D3EBD00677D}" destId="{D60B8F99-4679-4533-95C7-4DF55097932D}" srcOrd="0" destOrd="0" presId="urn:microsoft.com/office/officeart/2005/8/layout/default"/>
    <dgm:cxn modelId="{2A0B4511-34B5-45EC-AAEB-02E620CD052A}" type="presOf" srcId="{49EE7281-4709-4D4B-915B-4A38B0ECCA51}" destId="{E6E934CB-F801-4A6A-B2E0-2FB9C5AC056B}" srcOrd="0" destOrd="0" presId="urn:microsoft.com/office/officeart/2005/8/layout/default"/>
    <dgm:cxn modelId="{843CBD2C-DA62-4779-9880-A57D8E584F42}" type="presOf" srcId="{3FFBA2E6-976A-4580-83B0-378DA78FCAF2}" destId="{06410F60-03B8-472B-A610-034F4A8E476D}" srcOrd="0" destOrd="0" presId="urn:microsoft.com/office/officeart/2005/8/layout/default"/>
    <dgm:cxn modelId="{67E67B34-A68C-4B52-8CED-A0D525138B00}" srcId="{3FFBA2E6-976A-4580-83B0-378DA78FCAF2}" destId="{49EE7281-4709-4D4B-915B-4A38B0ECCA51}" srcOrd="1" destOrd="0" parTransId="{B378AF05-E832-4225-89B6-95A4F6A7593F}" sibTransId="{F0B53621-C417-465D-A83F-5AE958E7160D}"/>
    <dgm:cxn modelId="{60EB948B-08D0-4AE3-93DB-ABB3565574A5}" type="presOf" srcId="{3103A5CB-88FF-4CFF-90F1-AAEE6CCF2F05}" destId="{8AFC60F1-8874-48A1-BFD7-33DE58C7AFD2}" srcOrd="0" destOrd="0" presId="urn:microsoft.com/office/officeart/2005/8/layout/default"/>
    <dgm:cxn modelId="{FAFD1D9D-1F3D-40BF-B43C-BBA9FF294C9C}" srcId="{3FFBA2E6-976A-4580-83B0-378DA78FCAF2}" destId="{3103A5CB-88FF-4CFF-90F1-AAEE6CCF2F05}" srcOrd="0" destOrd="0" parTransId="{9A4D118F-80D1-4D55-820C-03F123BFF29B}" sibTransId="{2420F387-17B7-41C1-AF7A-36080364F57E}"/>
    <dgm:cxn modelId="{036A1FB6-4A93-4440-B223-D405AE509204}" type="presOf" srcId="{52126FCC-3B02-4DDC-A7D3-76EE751C2175}" destId="{FB9A5EE8-96C4-4ABD-9550-6754EDC25374}" srcOrd="0" destOrd="0" presId="urn:microsoft.com/office/officeart/2005/8/layout/default"/>
    <dgm:cxn modelId="{DBD176EE-5EE2-4F65-BC53-E376656D73B1}" srcId="{3FFBA2E6-976A-4580-83B0-378DA78FCAF2}" destId="{76715E2B-52F5-4D7F-8B28-5D3EBD00677D}" srcOrd="2" destOrd="0" parTransId="{DA8478AD-07B6-426B-9C66-1EFA9CE1DD34}" sibTransId="{1DF939DC-02F1-4B69-BE67-8D854CBBE502}"/>
    <dgm:cxn modelId="{20D5F9EF-7A4C-4273-8350-478B60FBC1B1}" srcId="{3FFBA2E6-976A-4580-83B0-378DA78FCAF2}" destId="{52126FCC-3B02-4DDC-A7D3-76EE751C2175}" srcOrd="3" destOrd="0" parTransId="{6C4D72A3-D9FD-417D-AE7F-EBFC34C17AC0}" sibTransId="{E2C0DC62-BEEF-4A63-AAFB-6D29A91EFE58}"/>
    <dgm:cxn modelId="{7248DBFE-FC5B-42D0-87D7-2D99F6CCB409}" type="presParOf" srcId="{06410F60-03B8-472B-A610-034F4A8E476D}" destId="{8AFC60F1-8874-48A1-BFD7-33DE58C7AFD2}" srcOrd="0" destOrd="0" presId="urn:microsoft.com/office/officeart/2005/8/layout/default"/>
    <dgm:cxn modelId="{7F474745-A35B-4513-8286-4102DDBA5BC1}" type="presParOf" srcId="{06410F60-03B8-472B-A610-034F4A8E476D}" destId="{9C90BFB8-128E-468C-B519-E8C9DD682C58}" srcOrd="1" destOrd="0" presId="urn:microsoft.com/office/officeart/2005/8/layout/default"/>
    <dgm:cxn modelId="{B2309157-9929-4B9B-BEF7-412278F19D43}" type="presParOf" srcId="{06410F60-03B8-472B-A610-034F4A8E476D}" destId="{E6E934CB-F801-4A6A-B2E0-2FB9C5AC056B}" srcOrd="2" destOrd="0" presId="urn:microsoft.com/office/officeart/2005/8/layout/default"/>
    <dgm:cxn modelId="{5F9F04DF-7696-4AF5-9077-96DB26887A47}" type="presParOf" srcId="{06410F60-03B8-472B-A610-034F4A8E476D}" destId="{30FED73D-6B03-4390-9097-719454C1CD65}" srcOrd="3" destOrd="0" presId="urn:microsoft.com/office/officeart/2005/8/layout/default"/>
    <dgm:cxn modelId="{47E0AB1E-D570-4E1D-9158-DA42E7D3BD43}" type="presParOf" srcId="{06410F60-03B8-472B-A610-034F4A8E476D}" destId="{D60B8F99-4679-4533-95C7-4DF55097932D}" srcOrd="4" destOrd="0" presId="urn:microsoft.com/office/officeart/2005/8/layout/default"/>
    <dgm:cxn modelId="{4334A04D-1847-45FB-A1AC-A37E4B9671E5}" type="presParOf" srcId="{06410F60-03B8-472B-A610-034F4A8E476D}" destId="{E104C3E6-E9AF-4974-98E8-A5CAFE27BC08}" srcOrd="5" destOrd="0" presId="urn:microsoft.com/office/officeart/2005/8/layout/default"/>
    <dgm:cxn modelId="{8CC89A21-87D1-46BA-B8B9-82406E4283DC}" type="presParOf" srcId="{06410F60-03B8-472B-A610-034F4A8E476D}" destId="{FB9A5EE8-96C4-4ABD-9550-6754EDC25374}"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9186F3F-5703-4EB7-A5ED-4FC16E075F41}" type="doc">
      <dgm:prSet loTypeId="urn:microsoft.com/office/officeart/2009/3/layout/HorizontalOrganizationChart" loCatId="hierarchy" qsTypeId="urn:microsoft.com/office/officeart/2005/8/quickstyle/simple2" qsCatId="simple" csTypeId="urn:microsoft.com/office/officeart/2005/8/colors/accent1_1" csCatId="accent1" phldr="1"/>
      <dgm:spPr/>
      <dgm:t>
        <a:bodyPr/>
        <a:lstStyle/>
        <a:p>
          <a:endParaRPr lang="en-US"/>
        </a:p>
      </dgm:t>
    </dgm:pt>
    <dgm:pt modelId="{8C2911A3-3CEC-45E0-AA77-0EB431302668}">
      <dgm:prSet custT="1"/>
      <dgm:spPr/>
      <dgm:t>
        <a:bodyPr/>
        <a:lstStyle/>
        <a:p>
          <a:pPr>
            <a:lnSpc>
              <a:spcPct val="100000"/>
            </a:lnSpc>
          </a:pPr>
          <a:r>
            <a:rPr lang="en-US" sz="1400" b="1" i="0"/>
            <a:t>The IAAC is responsible for advising the General Assembly on:</a:t>
          </a:r>
          <a:endParaRPr lang="en-US" sz="1400" b="1"/>
        </a:p>
      </dgm:t>
    </dgm:pt>
    <dgm:pt modelId="{B906358E-D5D6-4494-A883-A2FF6CD49EB3}" type="parTrans" cxnId="{440C17E2-E3BB-4514-BAA3-45AB2F8B1B7B}">
      <dgm:prSet/>
      <dgm:spPr/>
      <dgm:t>
        <a:bodyPr/>
        <a:lstStyle/>
        <a:p>
          <a:endParaRPr lang="en-US"/>
        </a:p>
      </dgm:t>
    </dgm:pt>
    <dgm:pt modelId="{EBD6BE92-657C-4267-BB42-7CF3FAAF1BD8}" type="sibTrans" cxnId="{440C17E2-E3BB-4514-BAA3-45AB2F8B1B7B}">
      <dgm:prSet/>
      <dgm:spPr/>
      <dgm:t>
        <a:bodyPr/>
        <a:lstStyle/>
        <a:p>
          <a:endParaRPr lang="en-US"/>
        </a:p>
      </dgm:t>
    </dgm:pt>
    <dgm:pt modelId="{DC151675-A6EA-4647-84DE-4E2D79437ABE}">
      <dgm:prSet custT="1"/>
      <dgm:spPr/>
      <dgm:t>
        <a:bodyPr/>
        <a:lstStyle/>
        <a:p>
          <a:pPr>
            <a:lnSpc>
              <a:spcPct val="100000"/>
            </a:lnSpc>
          </a:pPr>
          <a:r>
            <a:rPr lang="en-US" sz="1200" b="0" i="0"/>
            <a:t>The scope, results and effectiveness of audit and other oversight functions, especially as it relates to the Office of Internal Oversight Services (OIOS), including reviewing its budget and presenting a report to the Assembly;</a:t>
          </a:r>
          <a:endParaRPr lang="en-US" sz="1200"/>
        </a:p>
      </dgm:t>
    </dgm:pt>
    <dgm:pt modelId="{F55F5F49-688E-4F61-A58B-5C4073C2A68F}" type="parTrans" cxnId="{106660B8-2EE9-463B-8943-4356166FF110}">
      <dgm:prSet/>
      <dgm:spPr/>
      <dgm:t>
        <a:bodyPr/>
        <a:lstStyle/>
        <a:p>
          <a:endParaRPr lang="en-US" sz="1200"/>
        </a:p>
      </dgm:t>
    </dgm:pt>
    <dgm:pt modelId="{47EDD1F3-F5CD-408F-B46C-11EDBC1A1160}" type="sibTrans" cxnId="{106660B8-2EE9-463B-8943-4356166FF110}">
      <dgm:prSet/>
      <dgm:spPr/>
      <dgm:t>
        <a:bodyPr/>
        <a:lstStyle/>
        <a:p>
          <a:endParaRPr lang="en-US"/>
        </a:p>
      </dgm:t>
    </dgm:pt>
    <dgm:pt modelId="{657EB9C9-794C-4773-B7AA-E0B08C03119B}">
      <dgm:prSet custT="1"/>
      <dgm:spPr/>
      <dgm:t>
        <a:bodyPr/>
        <a:lstStyle/>
        <a:p>
          <a:pPr>
            <a:lnSpc>
              <a:spcPct val="100000"/>
            </a:lnSpc>
          </a:pPr>
          <a:r>
            <a:rPr lang="en-US" sz="1200" b="0" i="0"/>
            <a:t>Measures to ensure management’s compliance with audit and other oversight recommendations;</a:t>
          </a:r>
          <a:endParaRPr lang="en-US" sz="1200"/>
        </a:p>
      </dgm:t>
    </dgm:pt>
    <dgm:pt modelId="{8B87FD49-6D9C-4702-AF5F-4FC772AEC94B}" type="parTrans" cxnId="{9A80FE7D-2DA7-45E3-8432-0B9F2D909311}">
      <dgm:prSet/>
      <dgm:spPr/>
      <dgm:t>
        <a:bodyPr/>
        <a:lstStyle/>
        <a:p>
          <a:endParaRPr lang="en-US" sz="1200"/>
        </a:p>
      </dgm:t>
    </dgm:pt>
    <dgm:pt modelId="{9EC5900F-AE08-4C0F-AE62-22169285B334}" type="sibTrans" cxnId="{9A80FE7D-2DA7-45E3-8432-0B9F2D909311}">
      <dgm:prSet/>
      <dgm:spPr/>
      <dgm:t>
        <a:bodyPr/>
        <a:lstStyle/>
        <a:p>
          <a:endParaRPr lang="en-US"/>
        </a:p>
      </dgm:t>
    </dgm:pt>
    <dgm:pt modelId="{A94E39EF-73C4-44BE-AE12-4B18120BED74}">
      <dgm:prSet custT="1"/>
      <dgm:spPr/>
      <dgm:t>
        <a:bodyPr/>
        <a:lstStyle/>
        <a:p>
          <a:pPr>
            <a:lnSpc>
              <a:spcPct val="100000"/>
            </a:lnSpc>
          </a:pPr>
          <a:r>
            <a:rPr lang="en-US" sz="1200" b="0" i="0"/>
            <a:t>Various risk management, internal control, operational, financial reporting, and Accounting disclosure issues; and</a:t>
          </a:r>
          <a:endParaRPr lang="en-US" sz="1200"/>
        </a:p>
      </dgm:t>
    </dgm:pt>
    <dgm:pt modelId="{909ED125-DEF1-4B70-BBC5-FD3F7E93A32E}" type="parTrans" cxnId="{C4F12E5B-2243-4BB3-B585-2D9C6388034A}">
      <dgm:prSet/>
      <dgm:spPr/>
      <dgm:t>
        <a:bodyPr/>
        <a:lstStyle/>
        <a:p>
          <a:endParaRPr lang="en-US" sz="1200"/>
        </a:p>
      </dgm:t>
    </dgm:pt>
    <dgm:pt modelId="{086DE5A5-CEE5-4AD1-B34D-85E4099516D3}" type="sibTrans" cxnId="{C4F12E5B-2243-4BB3-B585-2D9C6388034A}">
      <dgm:prSet/>
      <dgm:spPr/>
      <dgm:t>
        <a:bodyPr/>
        <a:lstStyle/>
        <a:p>
          <a:endParaRPr lang="en-US"/>
        </a:p>
      </dgm:t>
    </dgm:pt>
    <dgm:pt modelId="{7C9405F9-E922-455E-BD1D-517A26410BF3}">
      <dgm:prSet custT="1"/>
      <dgm:spPr/>
      <dgm:t>
        <a:bodyPr/>
        <a:lstStyle/>
        <a:p>
          <a:pPr>
            <a:lnSpc>
              <a:spcPct val="100000"/>
            </a:lnSpc>
          </a:pPr>
          <a:r>
            <a:rPr lang="en-US" sz="1200" b="0" i="0"/>
            <a:t>Steps to increase and facilitate cooperation among United Nations oversight bodies.</a:t>
          </a:r>
          <a:endParaRPr lang="en-US" sz="1200"/>
        </a:p>
      </dgm:t>
    </dgm:pt>
    <dgm:pt modelId="{E8FF9E0D-9B20-4F3E-A82B-57C0CD7337AB}" type="parTrans" cxnId="{372B13B3-9559-4CD6-935E-7110D9C76BB2}">
      <dgm:prSet/>
      <dgm:spPr/>
      <dgm:t>
        <a:bodyPr/>
        <a:lstStyle/>
        <a:p>
          <a:endParaRPr lang="en-US" sz="1200"/>
        </a:p>
      </dgm:t>
    </dgm:pt>
    <dgm:pt modelId="{9830E752-C218-45A5-8240-C262BD123B37}" type="sibTrans" cxnId="{372B13B3-9559-4CD6-935E-7110D9C76BB2}">
      <dgm:prSet/>
      <dgm:spPr/>
      <dgm:t>
        <a:bodyPr/>
        <a:lstStyle/>
        <a:p>
          <a:endParaRPr lang="en-US"/>
        </a:p>
      </dgm:t>
    </dgm:pt>
    <dgm:pt modelId="{DECF8438-CB34-415F-9F19-572459D393FA}" type="pres">
      <dgm:prSet presAssocID="{09186F3F-5703-4EB7-A5ED-4FC16E075F41}" presName="hierChild1" presStyleCnt="0">
        <dgm:presLayoutVars>
          <dgm:orgChart val="1"/>
          <dgm:chPref val="1"/>
          <dgm:dir/>
          <dgm:animOne val="branch"/>
          <dgm:animLvl val="lvl"/>
          <dgm:resizeHandles/>
        </dgm:presLayoutVars>
      </dgm:prSet>
      <dgm:spPr/>
    </dgm:pt>
    <dgm:pt modelId="{2477AFFF-AB73-49AE-98EB-5B4C33720034}" type="pres">
      <dgm:prSet presAssocID="{8C2911A3-3CEC-45E0-AA77-0EB431302668}" presName="hierRoot1" presStyleCnt="0">
        <dgm:presLayoutVars>
          <dgm:hierBranch val="init"/>
        </dgm:presLayoutVars>
      </dgm:prSet>
      <dgm:spPr/>
    </dgm:pt>
    <dgm:pt modelId="{05938B7A-A813-4C49-853D-CD7B38DA495E}" type="pres">
      <dgm:prSet presAssocID="{8C2911A3-3CEC-45E0-AA77-0EB431302668}" presName="rootComposite1" presStyleCnt="0"/>
      <dgm:spPr/>
    </dgm:pt>
    <dgm:pt modelId="{C28F97EC-6A97-4713-BDD9-066295131B2C}" type="pres">
      <dgm:prSet presAssocID="{8C2911A3-3CEC-45E0-AA77-0EB431302668}" presName="rootText1" presStyleLbl="node0" presStyleIdx="0" presStyleCnt="1" custScaleX="174888" custLinFactNeighborX="-3653" custLinFactNeighborY="95253">
        <dgm:presLayoutVars>
          <dgm:chPref val="3"/>
        </dgm:presLayoutVars>
      </dgm:prSet>
      <dgm:spPr/>
    </dgm:pt>
    <dgm:pt modelId="{B4CA07E4-9649-4DC7-9EA0-DB74A019638D}" type="pres">
      <dgm:prSet presAssocID="{8C2911A3-3CEC-45E0-AA77-0EB431302668}" presName="rootConnector1" presStyleLbl="node1" presStyleIdx="0" presStyleCnt="0"/>
      <dgm:spPr/>
    </dgm:pt>
    <dgm:pt modelId="{1BCC303B-AB1C-43E4-AC54-7B78F3389AF1}" type="pres">
      <dgm:prSet presAssocID="{8C2911A3-3CEC-45E0-AA77-0EB431302668}" presName="hierChild2" presStyleCnt="0"/>
      <dgm:spPr/>
    </dgm:pt>
    <dgm:pt modelId="{A1AEF498-B1EA-4D5B-97BF-3CB659138AF2}" type="pres">
      <dgm:prSet presAssocID="{F55F5F49-688E-4F61-A58B-5C4073C2A68F}" presName="Name64" presStyleLbl="parChTrans1D2" presStyleIdx="0" presStyleCnt="4"/>
      <dgm:spPr/>
    </dgm:pt>
    <dgm:pt modelId="{62EC544E-7C1D-43A1-AC17-4AABF852D0F4}" type="pres">
      <dgm:prSet presAssocID="{DC151675-A6EA-4647-84DE-4E2D79437ABE}" presName="hierRoot2" presStyleCnt="0">
        <dgm:presLayoutVars>
          <dgm:hierBranch val="init"/>
        </dgm:presLayoutVars>
      </dgm:prSet>
      <dgm:spPr/>
    </dgm:pt>
    <dgm:pt modelId="{A843AC3A-7B51-468F-992D-53A448BC14D4}" type="pres">
      <dgm:prSet presAssocID="{DC151675-A6EA-4647-84DE-4E2D79437ABE}" presName="rootComposite" presStyleCnt="0"/>
      <dgm:spPr/>
    </dgm:pt>
    <dgm:pt modelId="{F8733066-091E-46E0-B109-75C58B52C4E6}" type="pres">
      <dgm:prSet presAssocID="{DC151675-A6EA-4647-84DE-4E2D79437ABE}" presName="rootText" presStyleLbl="node2" presStyleIdx="0" presStyleCnt="4" custScaleX="141213">
        <dgm:presLayoutVars>
          <dgm:chPref val="3"/>
        </dgm:presLayoutVars>
      </dgm:prSet>
      <dgm:spPr/>
    </dgm:pt>
    <dgm:pt modelId="{55947726-BF4A-499F-AFAE-FA0EB36DBFA4}" type="pres">
      <dgm:prSet presAssocID="{DC151675-A6EA-4647-84DE-4E2D79437ABE}" presName="rootConnector" presStyleLbl="node2" presStyleIdx="0" presStyleCnt="4"/>
      <dgm:spPr/>
    </dgm:pt>
    <dgm:pt modelId="{E76562F0-EF1A-4B4A-9D37-6545A0AED132}" type="pres">
      <dgm:prSet presAssocID="{DC151675-A6EA-4647-84DE-4E2D79437ABE}" presName="hierChild4" presStyleCnt="0"/>
      <dgm:spPr/>
    </dgm:pt>
    <dgm:pt modelId="{0ECBCE2C-2183-44F0-AF89-20031F5DD0F3}" type="pres">
      <dgm:prSet presAssocID="{DC151675-A6EA-4647-84DE-4E2D79437ABE}" presName="hierChild5" presStyleCnt="0"/>
      <dgm:spPr/>
    </dgm:pt>
    <dgm:pt modelId="{D68F4929-7B8D-4F85-98B2-D1F9B757F871}" type="pres">
      <dgm:prSet presAssocID="{8B87FD49-6D9C-4702-AF5F-4FC772AEC94B}" presName="Name64" presStyleLbl="parChTrans1D2" presStyleIdx="1" presStyleCnt="4"/>
      <dgm:spPr/>
    </dgm:pt>
    <dgm:pt modelId="{51040845-181A-4C2C-9A1E-47BF8F56CBF4}" type="pres">
      <dgm:prSet presAssocID="{657EB9C9-794C-4773-B7AA-E0B08C03119B}" presName="hierRoot2" presStyleCnt="0">
        <dgm:presLayoutVars>
          <dgm:hierBranch val="init"/>
        </dgm:presLayoutVars>
      </dgm:prSet>
      <dgm:spPr/>
    </dgm:pt>
    <dgm:pt modelId="{196EC8E5-BAA0-42D9-ACDA-FFDBE605EA8F}" type="pres">
      <dgm:prSet presAssocID="{657EB9C9-794C-4773-B7AA-E0B08C03119B}" presName="rootComposite" presStyleCnt="0"/>
      <dgm:spPr/>
    </dgm:pt>
    <dgm:pt modelId="{F688C413-7F63-43F1-BB10-23BA1F61F9FA}" type="pres">
      <dgm:prSet presAssocID="{657EB9C9-794C-4773-B7AA-E0B08C03119B}" presName="rootText" presStyleLbl="node2" presStyleIdx="1" presStyleCnt="4" custScaleX="141213">
        <dgm:presLayoutVars>
          <dgm:chPref val="3"/>
        </dgm:presLayoutVars>
      </dgm:prSet>
      <dgm:spPr/>
    </dgm:pt>
    <dgm:pt modelId="{E1D4F979-BE5A-40F5-944F-D3470B52A5BF}" type="pres">
      <dgm:prSet presAssocID="{657EB9C9-794C-4773-B7AA-E0B08C03119B}" presName="rootConnector" presStyleLbl="node2" presStyleIdx="1" presStyleCnt="4"/>
      <dgm:spPr/>
    </dgm:pt>
    <dgm:pt modelId="{9C64EF15-B9C4-43A3-AC72-8850B5FB3556}" type="pres">
      <dgm:prSet presAssocID="{657EB9C9-794C-4773-B7AA-E0B08C03119B}" presName="hierChild4" presStyleCnt="0"/>
      <dgm:spPr/>
    </dgm:pt>
    <dgm:pt modelId="{020ED710-1DA2-4B1C-AF0A-A0B15A52B76B}" type="pres">
      <dgm:prSet presAssocID="{657EB9C9-794C-4773-B7AA-E0B08C03119B}" presName="hierChild5" presStyleCnt="0"/>
      <dgm:spPr/>
    </dgm:pt>
    <dgm:pt modelId="{0726D440-87FD-441B-8950-3163FE81F297}" type="pres">
      <dgm:prSet presAssocID="{909ED125-DEF1-4B70-BBC5-FD3F7E93A32E}" presName="Name64" presStyleLbl="parChTrans1D2" presStyleIdx="2" presStyleCnt="4"/>
      <dgm:spPr/>
    </dgm:pt>
    <dgm:pt modelId="{83BF2739-B948-444D-BB3A-348C4C62371C}" type="pres">
      <dgm:prSet presAssocID="{A94E39EF-73C4-44BE-AE12-4B18120BED74}" presName="hierRoot2" presStyleCnt="0">
        <dgm:presLayoutVars>
          <dgm:hierBranch val="init"/>
        </dgm:presLayoutVars>
      </dgm:prSet>
      <dgm:spPr/>
    </dgm:pt>
    <dgm:pt modelId="{5A4751E4-0022-48DE-883A-E9ADFF1B1ECE}" type="pres">
      <dgm:prSet presAssocID="{A94E39EF-73C4-44BE-AE12-4B18120BED74}" presName="rootComposite" presStyleCnt="0"/>
      <dgm:spPr/>
    </dgm:pt>
    <dgm:pt modelId="{7E7C3DED-4DDB-4DDD-A692-0A00926823E6}" type="pres">
      <dgm:prSet presAssocID="{A94E39EF-73C4-44BE-AE12-4B18120BED74}" presName="rootText" presStyleLbl="node2" presStyleIdx="2" presStyleCnt="4" custScaleX="141213">
        <dgm:presLayoutVars>
          <dgm:chPref val="3"/>
        </dgm:presLayoutVars>
      </dgm:prSet>
      <dgm:spPr/>
    </dgm:pt>
    <dgm:pt modelId="{4C132F73-0772-4DE3-B368-FDDEFACD9190}" type="pres">
      <dgm:prSet presAssocID="{A94E39EF-73C4-44BE-AE12-4B18120BED74}" presName="rootConnector" presStyleLbl="node2" presStyleIdx="2" presStyleCnt="4"/>
      <dgm:spPr/>
    </dgm:pt>
    <dgm:pt modelId="{22B5A7A1-AC0B-4658-AE5F-58AA827D3052}" type="pres">
      <dgm:prSet presAssocID="{A94E39EF-73C4-44BE-AE12-4B18120BED74}" presName="hierChild4" presStyleCnt="0"/>
      <dgm:spPr/>
    </dgm:pt>
    <dgm:pt modelId="{23704760-61D8-4AA0-B053-00BEE5C63769}" type="pres">
      <dgm:prSet presAssocID="{A94E39EF-73C4-44BE-AE12-4B18120BED74}" presName="hierChild5" presStyleCnt="0"/>
      <dgm:spPr/>
    </dgm:pt>
    <dgm:pt modelId="{748DB243-24C6-431B-B790-182D1ED13B42}" type="pres">
      <dgm:prSet presAssocID="{E8FF9E0D-9B20-4F3E-A82B-57C0CD7337AB}" presName="Name64" presStyleLbl="parChTrans1D2" presStyleIdx="3" presStyleCnt="4"/>
      <dgm:spPr/>
    </dgm:pt>
    <dgm:pt modelId="{1E40B907-15C7-496B-975B-AA84137CD7E6}" type="pres">
      <dgm:prSet presAssocID="{7C9405F9-E922-455E-BD1D-517A26410BF3}" presName="hierRoot2" presStyleCnt="0">
        <dgm:presLayoutVars>
          <dgm:hierBranch val="init"/>
        </dgm:presLayoutVars>
      </dgm:prSet>
      <dgm:spPr/>
    </dgm:pt>
    <dgm:pt modelId="{9572FE7B-0EEA-42C0-B938-224BAF3951C3}" type="pres">
      <dgm:prSet presAssocID="{7C9405F9-E922-455E-BD1D-517A26410BF3}" presName="rootComposite" presStyleCnt="0"/>
      <dgm:spPr/>
    </dgm:pt>
    <dgm:pt modelId="{5E1C5AB2-20F3-4571-8DF8-C565C3994B31}" type="pres">
      <dgm:prSet presAssocID="{7C9405F9-E922-455E-BD1D-517A26410BF3}" presName="rootText" presStyleLbl="node2" presStyleIdx="3" presStyleCnt="4" custScaleX="141213">
        <dgm:presLayoutVars>
          <dgm:chPref val="3"/>
        </dgm:presLayoutVars>
      </dgm:prSet>
      <dgm:spPr/>
    </dgm:pt>
    <dgm:pt modelId="{48AFEE15-F449-4C88-BEEB-E71B5CC00782}" type="pres">
      <dgm:prSet presAssocID="{7C9405F9-E922-455E-BD1D-517A26410BF3}" presName="rootConnector" presStyleLbl="node2" presStyleIdx="3" presStyleCnt="4"/>
      <dgm:spPr/>
    </dgm:pt>
    <dgm:pt modelId="{466F8220-75E3-4919-A128-356333B1D8A6}" type="pres">
      <dgm:prSet presAssocID="{7C9405F9-E922-455E-BD1D-517A26410BF3}" presName="hierChild4" presStyleCnt="0"/>
      <dgm:spPr/>
    </dgm:pt>
    <dgm:pt modelId="{B60C2767-B008-4983-AE17-CCE6FA6F7D98}" type="pres">
      <dgm:prSet presAssocID="{7C9405F9-E922-455E-BD1D-517A26410BF3}" presName="hierChild5" presStyleCnt="0"/>
      <dgm:spPr/>
    </dgm:pt>
    <dgm:pt modelId="{C2E430F7-6F9E-4AE4-A28A-CD2AB756DA73}" type="pres">
      <dgm:prSet presAssocID="{8C2911A3-3CEC-45E0-AA77-0EB431302668}" presName="hierChild3" presStyleCnt="0"/>
      <dgm:spPr/>
    </dgm:pt>
  </dgm:ptLst>
  <dgm:cxnLst>
    <dgm:cxn modelId="{5DFEB619-2BC3-4D4A-96F3-7251CE0E114A}" type="presOf" srcId="{E8FF9E0D-9B20-4F3E-A82B-57C0CD7337AB}" destId="{748DB243-24C6-431B-B790-182D1ED13B42}" srcOrd="0" destOrd="0" presId="urn:microsoft.com/office/officeart/2009/3/layout/HorizontalOrganizationChart"/>
    <dgm:cxn modelId="{35E82821-3387-4E55-B041-831D92C79219}" type="presOf" srcId="{F55F5F49-688E-4F61-A58B-5C4073C2A68F}" destId="{A1AEF498-B1EA-4D5B-97BF-3CB659138AF2}" srcOrd="0" destOrd="0" presId="urn:microsoft.com/office/officeart/2009/3/layout/HorizontalOrganizationChart"/>
    <dgm:cxn modelId="{2D6F9A2D-4543-4E21-B055-B85DC0C5C131}" type="presOf" srcId="{DC151675-A6EA-4647-84DE-4E2D79437ABE}" destId="{F8733066-091E-46E0-B109-75C58B52C4E6}" srcOrd="0" destOrd="0" presId="urn:microsoft.com/office/officeart/2009/3/layout/HorizontalOrganizationChart"/>
    <dgm:cxn modelId="{85CDC82E-78A4-4C82-83B1-5459DF2CA638}" type="presOf" srcId="{8C2911A3-3CEC-45E0-AA77-0EB431302668}" destId="{C28F97EC-6A97-4713-BDD9-066295131B2C}" srcOrd="0" destOrd="0" presId="urn:microsoft.com/office/officeart/2009/3/layout/HorizontalOrganizationChart"/>
    <dgm:cxn modelId="{1CEFEE3E-5F16-4E43-8545-1780E2154B27}" type="presOf" srcId="{A94E39EF-73C4-44BE-AE12-4B18120BED74}" destId="{7E7C3DED-4DDB-4DDD-A692-0A00926823E6}" srcOrd="0" destOrd="0" presId="urn:microsoft.com/office/officeart/2009/3/layout/HorizontalOrganizationChart"/>
    <dgm:cxn modelId="{29D0603F-174F-482B-B5E2-69F2584A139D}" type="presOf" srcId="{657EB9C9-794C-4773-B7AA-E0B08C03119B}" destId="{E1D4F979-BE5A-40F5-944F-D3470B52A5BF}" srcOrd="1" destOrd="0" presId="urn:microsoft.com/office/officeart/2009/3/layout/HorizontalOrganizationChart"/>
    <dgm:cxn modelId="{C4F12E5B-2243-4BB3-B585-2D9C6388034A}" srcId="{8C2911A3-3CEC-45E0-AA77-0EB431302668}" destId="{A94E39EF-73C4-44BE-AE12-4B18120BED74}" srcOrd="2" destOrd="0" parTransId="{909ED125-DEF1-4B70-BBC5-FD3F7E93A32E}" sibTransId="{086DE5A5-CEE5-4AD1-B34D-85E4099516D3}"/>
    <dgm:cxn modelId="{2D8A1341-FFA8-4C02-A784-9F300B953CEE}" type="presOf" srcId="{657EB9C9-794C-4773-B7AA-E0B08C03119B}" destId="{F688C413-7F63-43F1-BB10-23BA1F61F9FA}" srcOrd="0" destOrd="0" presId="urn:microsoft.com/office/officeart/2009/3/layout/HorizontalOrganizationChart"/>
    <dgm:cxn modelId="{792F3C48-7D12-41E8-AE53-CD41452FCD35}" type="presOf" srcId="{09186F3F-5703-4EB7-A5ED-4FC16E075F41}" destId="{DECF8438-CB34-415F-9F19-572459D393FA}" srcOrd="0" destOrd="0" presId="urn:microsoft.com/office/officeart/2009/3/layout/HorizontalOrganizationChart"/>
    <dgm:cxn modelId="{9D45E175-4690-4BCC-8367-744DF6940E12}" type="presOf" srcId="{8C2911A3-3CEC-45E0-AA77-0EB431302668}" destId="{B4CA07E4-9649-4DC7-9EA0-DB74A019638D}" srcOrd="1" destOrd="0" presId="urn:microsoft.com/office/officeart/2009/3/layout/HorizontalOrganizationChart"/>
    <dgm:cxn modelId="{B115025A-0831-4C6E-975E-E3AB717EACDC}" type="presOf" srcId="{A94E39EF-73C4-44BE-AE12-4B18120BED74}" destId="{4C132F73-0772-4DE3-B368-FDDEFACD9190}" srcOrd="1" destOrd="0" presId="urn:microsoft.com/office/officeart/2009/3/layout/HorizontalOrganizationChart"/>
    <dgm:cxn modelId="{9A80FE7D-2DA7-45E3-8432-0B9F2D909311}" srcId="{8C2911A3-3CEC-45E0-AA77-0EB431302668}" destId="{657EB9C9-794C-4773-B7AA-E0B08C03119B}" srcOrd="1" destOrd="0" parTransId="{8B87FD49-6D9C-4702-AF5F-4FC772AEC94B}" sibTransId="{9EC5900F-AE08-4C0F-AE62-22169285B334}"/>
    <dgm:cxn modelId="{C3212F88-3C8E-468A-800A-32F45F5EFCB0}" type="presOf" srcId="{DC151675-A6EA-4647-84DE-4E2D79437ABE}" destId="{55947726-BF4A-499F-AFAE-FA0EB36DBFA4}" srcOrd="1" destOrd="0" presId="urn:microsoft.com/office/officeart/2009/3/layout/HorizontalOrganizationChart"/>
    <dgm:cxn modelId="{C94EE889-B609-42B7-849D-F3A4F91255F6}" type="presOf" srcId="{909ED125-DEF1-4B70-BBC5-FD3F7E93A32E}" destId="{0726D440-87FD-441B-8950-3163FE81F297}" srcOrd="0" destOrd="0" presId="urn:microsoft.com/office/officeart/2009/3/layout/HorizontalOrganizationChart"/>
    <dgm:cxn modelId="{372B13B3-9559-4CD6-935E-7110D9C76BB2}" srcId="{8C2911A3-3CEC-45E0-AA77-0EB431302668}" destId="{7C9405F9-E922-455E-BD1D-517A26410BF3}" srcOrd="3" destOrd="0" parTransId="{E8FF9E0D-9B20-4F3E-A82B-57C0CD7337AB}" sibTransId="{9830E752-C218-45A5-8240-C262BD123B37}"/>
    <dgm:cxn modelId="{106660B8-2EE9-463B-8943-4356166FF110}" srcId="{8C2911A3-3CEC-45E0-AA77-0EB431302668}" destId="{DC151675-A6EA-4647-84DE-4E2D79437ABE}" srcOrd="0" destOrd="0" parTransId="{F55F5F49-688E-4F61-A58B-5C4073C2A68F}" sibTransId="{47EDD1F3-F5CD-408F-B46C-11EDBC1A1160}"/>
    <dgm:cxn modelId="{A1941FBA-4B30-4C71-BF9A-1E17B0EE061E}" type="presOf" srcId="{7C9405F9-E922-455E-BD1D-517A26410BF3}" destId="{48AFEE15-F449-4C88-BEEB-E71B5CC00782}" srcOrd="1" destOrd="0" presId="urn:microsoft.com/office/officeart/2009/3/layout/HorizontalOrganizationChart"/>
    <dgm:cxn modelId="{AF33A4CE-3087-4709-AEEF-55CB8CA2493D}" type="presOf" srcId="{8B87FD49-6D9C-4702-AF5F-4FC772AEC94B}" destId="{D68F4929-7B8D-4F85-98B2-D1F9B757F871}" srcOrd="0" destOrd="0" presId="urn:microsoft.com/office/officeart/2009/3/layout/HorizontalOrganizationChart"/>
    <dgm:cxn modelId="{B33F69D3-004D-4B9C-B959-C05010DA45B6}" type="presOf" srcId="{7C9405F9-E922-455E-BD1D-517A26410BF3}" destId="{5E1C5AB2-20F3-4571-8DF8-C565C3994B31}" srcOrd="0" destOrd="0" presId="urn:microsoft.com/office/officeart/2009/3/layout/HorizontalOrganizationChart"/>
    <dgm:cxn modelId="{440C17E2-E3BB-4514-BAA3-45AB2F8B1B7B}" srcId="{09186F3F-5703-4EB7-A5ED-4FC16E075F41}" destId="{8C2911A3-3CEC-45E0-AA77-0EB431302668}" srcOrd="0" destOrd="0" parTransId="{B906358E-D5D6-4494-A883-A2FF6CD49EB3}" sibTransId="{EBD6BE92-657C-4267-BB42-7CF3FAAF1BD8}"/>
    <dgm:cxn modelId="{44A260BA-5B7F-4A96-B901-2E3A1340D35E}" type="presParOf" srcId="{DECF8438-CB34-415F-9F19-572459D393FA}" destId="{2477AFFF-AB73-49AE-98EB-5B4C33720034}" srcOrd="0" destOrd="0" presId="urn:microsoft.com/office/officeart/2009/3/layout/HorizontalOrganizationChart"/>
    <dgm:cxn modelId="{CDC696D5-1B97-43A9-9B5A-159B57899F5F}" type="presParOf" srcId="{2477AFFF-AB73-49AE-98EB-5B4C33720034}" destId="{05938B7A-A813-4C49-853D-CD7B38DA495E}" srcOrd="0" destOrd="0" presId="urn:microsoft.com/office/officeart/2009/3/layout/HorizontalOrganizationChart"/>
    <dgm:cxn modelId="{D12D2D78-7B6B-47B0-8209-00AC01C7903E}" type="presParOf" srcId="{05938B7A-A813-4C49-853D-CD7B38DA495E}" destId="{C28F97EC-6A97-4713-BDD9-066295131B2C}" srcOrd="0" destOrd="0" presId="urn:microsoft.com/office/officeart/2009/3/layout/HorizontalOrganizationChart"/>
    <dgm:cxn modelId="{BBF949D0-2A76-42B4-BA5B-E900F6C4FF76}" type="presParOf" srcId="{05938B7A-A813-4C49-853D-CD7B38DA495E}" destId="{B4CA07E4-9649-4DC7-9EA0-DB74A019638D}" srcOrd="1" destOrd="0" presId="urn:microsoft.com/office/officeart/2009/3/layout/HorizontalOrganizationChart"/>
    <dgm:cxn modelId="{3AA52D9B-5A0E-4558-BC97-2CA87AFE3B28}" type="presParOf" srcId="{2477AFFF-AB73-49AE-98EB-5B4C33720034}" destId="{1BCC303B-AB1C-43E4-AC54-7B78F3389AF1}" srcOrd="1" destOrd="0" presId="urn:microsoft.com/office/officeart/2009/3/layout/HorizontalOrganizationChart"/>
    <dgm:cxn modelId="{CEBFB81E-EB1E-40AB-BE0D-B932E1AC064B}" type="presParOf" srcId="{1BCC303B-AB1C-43E4-AC54-7B78F3389AF1}" destId="{A1AEF498-B1EA-4D5B-97BF-3CB659138AF2}" srcOrd="0" destOrd="0" presId="urn:microsoft.com/office/officeart/2009/3/layout/HorizontalOrganizationChart"/>
    <dgm:cxn modelId="{19A89CBC-B519-4F7F-89FD-7E85C19377E4}" type="presParOf" srcId="{1BCC303B-AB1C-43E4-AC54-7B78F3389AF1}" destId="{62EC544E-7C1D-43A1-AC17-4AABF852D0F4}" srcOrd="1" destOrd="0" presId="urn:microsoft.com/office/officeart/2009/3/layout/HorizontalOrganizationChart"/>
    <dgm:cxn modelId="{8EF51DD9-51EA-49B8-8F1C-DC380759A0AA}" type="presParOf" srcId="{62EC544E-7C1D-43A1-AC17-4AABF852D0F4}" destId="{A843AC3A-7B51-468F-992D-53A448BC14D4}" srcOrd="0" destOrd="0" presId="urn:microsoft.com/office/officeart/2009/3/layout/HorizontalOrganizationChart"/>
    <dgm:cxn modelId="{113438AD-60F7-42FE-AEDE-F22ED5E45C52}" type="presParOf" srcId="{A843AC3A-7B51-468F-992D-53A448BC14D4}" destId="{F8733066-091E-46E0-B109-75C58B52C4E6}" srcOrd="0" destOrd="0" presId="urn:microsoft.com/office/officeart/2009/3/layout/HorizontalOrganizationChart"/>
    <dgm:cxn modelId="{8A19AB79-A791-4C0B-994C-88977B2CEF5C}" type="presParOf" srcId="{A843AC3A-7B51-468F-992D-53A448BC14D4}" destId="{55947726-BF4A-499F-AFAE-FA0EB36DBFA4}" srcOrd="1" destOrd="0" presId="urn:microsoft.com/office/officeart/2009/3/layout/HorizontalOrganizationChart"/>
    <dgm:cxn modelId="{CCA5B35A-63E3-4E17-BC31-5032FF29522D}" type="presParOf" srcId="{62EC544E-7C1D-43A1-AC17-4AABF852D0F4}" destId="{E76562F0-EF1A-4B4A-9D37-6545A0AED132}" srcOrd="1" destOrd="0" presId="urn:microsoft.com/office/officeart/2009/3/layout/HorizontalOrganizationChart"/>
    <dgm:cxn modelId="{5D803E90-AA72-4367-BDD4-8AC20BCB22F9}" type="presParOf" srcId="{62EC544E-7C1D-43A1-AC17-4AABF852D0F4}" destId="{0ECBCE2C-2183-44F0-AF89-20031F5DD0F3}" srcOrd="2" destOrd="0" presId="urn:microsoft.com/office/officeart/2009/3/layout/HorizontalOrganizationChart"/>
    <dgm:cxn modelId="{D93A82C6-F2AD-40CF-B19F-7A8E08D80739}" type="presParOf" srcId="{1BCC303B-AB1C-43E4-AC54-7B78F3389AF1}" destId="{D68F4929-7B8D-4F85-98B2-D1F9B757F871}" srcOrd="2" destOrd="0" presId="urn:microsoft.com/office/officeart/2009/3/layout/HorizontalOrganizationChart"/>
    <dgm:cxn modelId="{00B9B247-4DEE-4ACB-B2A1-C3B971605FDA}" type="presParOf" srcId="{1BCC303B-AB1C-43E4-AC54-7B78F3389AF1}" destId="{51040845-181A-4C2C-9A1E-47BF8F56CBF4}" srcOrd="3" destOrd="0" presId="urn:microsoft.com/office/officeart/2009/3/layout/HorizontalOrganizationChart"/>
    <dgm:cxn modelId="{30920227-41DE-48C4-AD22-1A266B37EA0A}" type="presParOf" srcId="{51040845-181A-4C2C-9A1E-47BF8F56CBF4}" destId="{196EC8E5-BAA0-42D9-ACDA-FFDBE605EA8F}" srcOrd="0" destOrd="0" presId="urn:microsoft.com/office/officeart/2009/3/layout/HorizontalOrganizationChart"/>
    <dgm:cxn modelId="{9E2C5323-98D2-4F7A-8BF0-C5D789C40ABE}" type="presParOf" srcId="{196EC8E5-BAA0-42D9-ACDA-FFDBE605EA8F}" destId="{F688C413-7F63-43F1-BB10-23BA1F61F9FA}" srcOrd="0" destOrd="0" presId="urn:microsoft.com/office/officeart/2009/3/layout/HorizontalOrganizationChart"/>
    <dgm:cxn modelId="{5183874C-646F-4764-8DBD-F841BB3FC0A0}" type="presParOf" srcId="{196EC8E5-BAA0-42D9-ACDA-FFDBE605EA8F}" destId="{E1D4F979-BE5A-40F5-944F-D3470B52A5BF}" srcOrd="1" destOrd="0" presId="urn:microsoft.com/office/officeart/2009/3/layout/HorizontalOrganizationChart"/>
    <dgm:cxn modelId="{C87A33DB-2E0B-48EA-8A41-5554C96153F1}" type="presParOf" srcId="{51040845-181A-4C2C-9A1E-47BF8F56CBF4}" destId="{9C64EF15-B9C4-43A3-AC72-8850B5FB3556}" srcOrd="1" destOrd="0" presId="urn:microsoft.com/office/officeart/2009/3/layout/HorizontalOrganizationChart"/>
    <dgm:cxn modelId="{202FB505-33AD-4533-9A2E-227655A8FBEF}" type="presParOf" srcId="{51040845-181A-4C2C-9A1E-47BF8F56CBF4}" destId="{020ED710-1DA2-4B1C-AF0A-A0B15A52B76B}" srcOrd="2" destOrd="0" presId="urn:microsoft.com/office/officeart/2009/3/layout/HorizontalOrganizationChart"/>
    <dgm:cxn modelId="{8C7434B9-70D1-4A88-AB72-71E34FF00969}" type="presParOf" srcId="{1BCC303B-AB1C-43E4-AC54-7B78F3389AF1}" destId="{0726D440-87FD-441B-8950-3163FE81F297}" srcOrd="4" destOrd="0" presId="urn:microsoft.com/office/officeart/2009/3/layout/HorizontalOrganizationChart"/>
    <dgm:cxn modelId="{624A995D-1679-4CA4-84A1-95459A7CC507}" type="presParOf" srcId="{1BCC303B-AB1C-43E4-AC54-7B78F3389AF1}" destId="{83BF2739-B948-444D-BB3A-348C4C62371C}" srcOrd="5" destOrd="0" presId="urn:microsoft.com/office/officeart/2009/3/layout/HorizontalOrganizationChart"/>
    <dgm:cxn modelId="{03D9779A-A0F4-4F61-B983-332C8A3AA4E8}" type="presParOf" srcId="{83BF2739-B948-444D-BB3A-348C4C62371C}" destId="{5A4751E4-0022-48DE-883A-E9ADFF1B1ECE}" srcOrd="0" destOrd="0" presId="urn:microsoft.com/office/officeart/2009/3/layout/HorizontalOrganizationChart"/>
    <dgm:cxn modelId="{83D1E5C5-9062-499D-8055-250368E250DB}" type="presParOf" srcId="{5A4751E4-0022-48DE-883A-E9ADFF1B1ECE}" destId="{7E7C3DED-4DDB-4DDD-A692-0A00926823E6}" srcOrd="0" destOrd="0" presId="urn:microsoft.com/office/officeart/2009/3/layout/HorizontalOrganizationChart"/>
    <dgm:cxn modelId="{36FF63ED-CD6B-4180-8E90-5D819DDE054A}" type="presParOf" srcId="{5A4751E4-0022-48DE-883A-E9ADFF1B1ECE}" destId="{4C132F73-0772-4DE3-B368-FDDEFACD9190}" srcOrd="1" destOrd="0" presId="urn:microsoft.com/office/officeart/2009/3/layout/HorizontalOrganizationChart"/>
    <dgm:cxn modelId="{DFB55904-5567-4097-AC37-9B2B6EC66D76}" type="presParOf" srcId="{83BF2739-B948-444D-BB3A-348C4C62371C}" destId="{22B5A7A1-AC0B-4658-AE5F-58AA827D3052}" srcOrd="1" destOrd="0" presId="urn:microsoft.com/office/officeart/2009/3/layout/HorizontalOrganizationChart"/>
    <dgm:cxn modelId="{72E7F9E2-FAAE-4A0B-9895-CCDC7418F62F}" type="presParOf" srcId="{83BF2739-B948-444D-BB3A-348C4C62371C}" destId="{23704760-61D8-4AA0-B053-00BEE5C63769}" srcOrd="2" destOrd="0" presId="urn:microsoft.com/office/officeart/2009/3/layout/HorizontalOrganizationChart"/>
    <dgm:cxn modelId="{C277600B-04EA-4A39-B0B3-DF7E586A0627}" type="presParOf" srcId="{1BCC303B-AB1C-43E4-AC54-7B78F3389AF1}" destId="{748DB243-24C6-431B-B790-182D1ED13B42}" srcOrd="6" destOrd="0" presId="urn:microsoft.com/office/officeart/2009/3/layout/HorizontalOrganizationChart"/>
    <dgm:cxn modelId="{997C774C-B36F-480A-8641-93579A23BC2A}" type="presParOf" srcId="{1BCC303B-AB1C-43E4-AC54-7B78F3389AF1}" destId="{1E40B907-15C7-496B-975B-AA84137CD7E6}" srcOrd="7" destOrd="0" presId="urn:microsoft.com/office/officeart/2009/3/layout/HorizontalOrganizationChart"/>
    <dgm:cxn modelId="{26486EB5-5EB6-4895-84DF-8C9AF34B863E}" type="presParOf" srcId="{1E40B907-15C7-496B-975B-AA84137CD7E6}" destId="{9572FE7B-0EEA-42C0-B938-224BAF3951C3}" srcOrd="0" destOrd="0" presId="urn:microsoft.com/office/officeart/2009/3/layout/HorizontalOrganizationChart"/>
    <dgm:cxn modelId="{1E10502B-C05D-4BEC-A76E-C67B61F6ABB4}" type="presParOf" srcId="{9572FE7B-0EEA-42C0-B938-224BAF3951C3}" destId="{5E1C5AB2-20F3-4571-8DF8-C565C3994B31}" srcOrd="0" destOrd="0" presId="urn:microsoft.com/office/officeart/2009/3/layout/HorizontalOrganizationChart"/>
    <dgm:cxn modelId="{9D0777DD-0B4D-4798-9814-013AC83E0C67}" type="presParOf" srcId="{9572FE7B-0EEA-42C0-B938-224BAF3951C3}" destId="{48AFEE15-F449-4C88-BEEB-E71B5CC00782}" srcOrd="1" destOrd="0" presId="urn:microsoft.com/office/officeart/2009/3/layout/HorizontalOrganizationChart"/>
    <dgm:cxn modelId="{6C9CD435-3D16-4C91-B52C-64C903D9AAF4}" type="presParOf" srcId="{1E40B907-15C7-496B-975B-AA84137CD7E6}" destId="{466F8220-75E3-4919-A128-356333B1D8A6}" srcOrd="1" destOrd="0" presId="urn:microsoft.com/office/officeart/2009/3/layout/HorizontalOrganizationChart"/>
    <dgm:cxn modelId="{401F0519-BEBB-4651-9FD0-0AF10386F4BC}" type="presParOf" srcId="{1E40B907-15C7-496B-975B-AA84137CD7E6}" destId="{B60C2767-B008-4983-AE17-CCE6FA6F7D98}" srcOrd="2" destOrd="0" presId="urn:microsoft.com/office/officeart/2009/3/layout/HorizontalOrganizationChart"/>
    <dgm:cxn modelId="{BB4F0E2B-86E4-4742-B4E2-CAB2C8BF6834}" type="presParOf" srcId="{2477AFFF-AB73-49AE-98EB-5B4C33720034}" destId="{C2E430F7-6F9E-4AE4-A28A-CD2AB756DA73}"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FE472C0-3622-401F-A86E-C34F3C4CF21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0E9FA0B8-1E72-48AF-B273-C5997CC5C3B8}">
      <dgm:prSet/>
      <dgm:spPr/>
      <dgm:t>
        <a:bodyPr/>
        <a:lstStyle/>
        <a:p>
          <a:pPr>
            <a:lnSpc>
              <a:spcPct val="100000"/>
            </a:lnSpc>
          </a:pPr>
          <a:r>
            <a:rPr lang="en-US" b="0" i="0"/>
            <a:t>In its resolution 77/278, the GA approved the recommendations for strengthening the independence of the Ethics Office on direct presentation of the annual report by the Office to the General Assembly and enhanced role of the Independent Audit Advisory Committee to strengthen the accountability framework.</a:t>
          </a:r>
          <a:endParaRPr lang="en-US"/>
        </a:p>
      </dgm:t>
    </dgm:pt>
    <dgm:pt modelId="{9FC173C8-D3DF-44BB-A1E4-3973AC297382}" type="parTrans" cxnId="{3B543232-F7AE-4869-AC25-63DB7496AD50}">
      <dgm:prSet/>
      <dgm:spPr/>
      <dgm:t>
        <a:bodyPr/>
        <a:lstStyle/>
        <a:p>
          <a:endParaRPr lang="en-US"/>
        </a:p>
      </dgm:t>
    </dgm:pt>
    <dgm:pt modelId="{B9A83F51-46B2-49C1-A8F0-7200B23DAEDF}" type="sibTrans" cxnId="{3B543232-F7AE-4869-AC25-63DB7496AD50}">
      <dgm:prSet/>
      <dgm:spPr/>
      <dgm:t>
        <a:bodyPr/>
        <a:lstStyle/>
        <a:p>
          <a:endParaRPr lang="en-US"/>
        </a:p>
      </dgm:t>
    </dgm:pt>
    <dgm:pt modelId="{6FBE1F05-997B-444D-A99D-84FAF4309E6C}">
      <dgm:prSet/>
      <dgm:spPr/>
      <dgm:t>
        <a:bodyPr/>
        <a:lstStyle/>
        <a:p>
          <a:pPr>
            <a:lnSpc>
              <a:spcPct val="100000"/>
            </a:lnSpc>
          </a:pPr>
          <a:r>
            <a:rPr lang="en-US" b="0" i="0"/>
            <a:t>The IAAC presents an annual report on its activities to the General Assembly, through the Fifth Committee.</a:t>
          </a:r>
          <a:endParaRPr lang="en-US"/>
        </a:p>
      </dgm:t>
    </dgm:pt>
    <dgm:pt modelId="{76A7CE4C-84A8-4239-ADA2-5D2B75F96047}" type="parTrans" cxnId="{BEAFD673-61F3-4EA7-A656-5EDA9301A439}">
      <dgm:prSet/>
      <dgm:spPr/>
      <dgm:t>
        <a:bodyPr/>
        <a:lstStyle/>
        <a:p>
          <a:endParaRPr lang="en-US"/>
        </a:p>
      </dgm:t>
    </dgm:pt>
    <dgm:pt modelId="{B7E64057-5354-4678-962F-80A649546E9C}" type="sibTrans" cxnId="{BEAFD673-61F3-4EA7-A656-5EDA9301A439}">
      <dgm:prSet/>
      <dgm:spPr/>
      <dgm:t>
        <a:bodyPr/>
        <a:lstStyle/>
        <a:p>
          <a:endParaRPr lang="en-US"/>
        </a:p>
      </dgm:t>
    </dgm:pt>
    <dgm:pt modelId="{CB3A4485-F916-4F7F-83A4-03A0B2F64D20}" type="pres">
      <dgm:prSet presAssocID="{3FE472C0-3622-401F-A86E-C34F3C4CF217}" presName="root" presStyleCnt="0">
        <dgm:presLayoutVars>
          <dgm:dir/>
          <dgm:resizeHandles val="exact"/>
        </dgm:presLayoutVars>
      </dgm:prSet>
      <dgm:spPr/>
    </dgm:pt>
    <dgm:pt modelId="{0AA85426-ECF2-4B0E-BF20-26463A82B251}" type="pres">
      <dgm:prSet presAssocID="{0E9FA0B8-1E72-48AF-B273-C5997CC5C3B8}" presName="compNode" presStyleCnt="0"/>
      <dgm:spPr/>
    </dgm:pt>
    <dgm:pt modelId="{B937C5C6-0963-4257-B142-3FA3CA37E6DC}" type="pres">
      <dgm:prSet presAssocID="{0E9FA0B8-1E72-48AF-B273-C5997CC5C3B8}" presName="bgRect" presStyleLbl="bgShp" presStyleIdx="0" presStyleCnt="2"/>
      <dgm:spPr/>
    </dgm:pt>
    <dgm:pt modelId="{8C0740D5-0371-4869-BBDA-AF34DAC96A43}" type="pres">
      <dgm:prSet presAssocID="{0E9FA0B8-1E72-48AF-B273-C5997CC5C3B8}"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lapping hands with solid fill"/>
        </a:ext>
      </dgm:extLst>
    </dgm:pt>
    <dgm:pt modelId="{C0F9CF9E-9176-49E8-BCA3-20374EFDD0BB}" type="pres">
      <dgm:prSet presAssocID="{0E9FA0B8-1E72-48AF-B273-C5997CC5C3B8}" presName="spaceRect" presStyleCnt="0"/>
      <dgm:spPr/>
    </dgm:pt>
    <dgm:pt modelId="{FDE985DB-075B-4042-B4F1-6131EA2B9E50}" type="pres">
      <dgm:prSet presAssocID="{0E9FA0B8-1E72-48AF-B273-C5997CC5C3B8}" presName="parTx" presStyleLbl="revTx" presStyleIdx="0" presStyleCnt="2">
        <dgm:presLayoutVars>
          <dgm:chMax val="0"/>
          <dgm:chPref val="0"/>
        </dgm:presLayoutVars>
      </dgm:prSet>
      <dgm:spPr/>
    </dgm:pt>
    <dgm:pt modelId="{DC660DB7-0FFB-4885-9609-BB51D9F8CD81}" type="pres">
      <dgm:prSet presAssocID="{B9A83F51-46B2-49C1-A8F0-7200B23DAEDF}" presName="sibTrans" presStyleCnt="0"/>
      <dgm:spPr/>
    </dgm:pt>
    <dgm:pt modelId="{852EE902-529D-41B7-A0A8-AF1343E75749}" type="pres">
      <dgm:prSet presAssocID="{6FBE1F05-997B-444D-A99D-84FAF4309E6C}" presName="compNode" presStyleCnt="0"/>
      <dgm:spPr/>
    </dgm:pt>
    <dgm:pt modelId="{3D1688DD-ABB2-466D-851A-3EA9FDEDE99A}" type="pres">
      <dgm:prSet presAssocID="{6FBE1F05-997B-444D-A99D-84FAF4309E6C}" presName="bgRect" presStyleLbl="bgShp" presStyleIdx="1" presStyleCnt="2"/>
      <dgm:spPr/>
    </dgm:pt>
    <dgm:pt modelId="{8CA01FBE-96E0-4C6E-A5AA-7C11D6D2E6CB}" type="pres">
      <dgm:prSet presAssocID="{6FBE1F05-997B-444D-A99D-84FAF4309E6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eeting"/>
        </a:ext>
      </dgm:extLst>
    </dgm:pt>
    <dgm:pt modelId="{21F760ED-DC3E-4AF4-9014-7F6048375ADE}" type="pres">
      <dgm:prSet presAssocID="{6FBE1F05-997B-444D-A99D-84FAF4309E6C}" presName="spaceRect" presStyleCnt="0"/>
      <dgm:spPr/>
    </dgm:pt>
    <dgm:pt modelId="{8FE3475D-6E10-4251-B83D-2521C478F5EF}" type="pres">
      <dgm:prSet presAssocID="{6FBE1F05-997B-444D-A99D-84FAF4309E6C}" presName="parTx" presStyleLbl="revTx" presStyleIdx="1" presStyleCnt="2">
        <dgm:presLayoutVars>
          <dgm:chMax val="0"/>
          <dgm:chPref val="0"/>
        </dgm:presLayoutVars>
      </dgm:prSet>
      <dgm:spPr/>
    </dgm:pt>
  </dgm:ptLst>
  <dgm:cxnLst>
    <dgm:cxn modelId="{ED8D0D19-B6DC-4A15-A676-E73F9098D22F}" type="presOf" srcId="{3FE472C0-3622-401F-A86E-C34F3C4CF217}" destId="{CB3A4485-F916-4F7F-83A4-03A0B2F64D20}" srcOrd="0" destOrd="0" presId="urn:microsoft.com/office/officeart/2018/2/layout/IconVerticalSolidList"/>
    <dgm:cxn modelId="{55DC9521-E138-4DF2-A181-16C16E3BBF13}" type="presOf" srcId="{6FBE1F05-997B-444D-A99D-84FAF4309E6C}" destId="{8FE3475D-6E10-4251-B83D-2521C478F5EF}" srcOrd="0" destOrd="0" presId="urn:microsoft.com/office/officeart/2018/2/layout/IconVerticalSolidList"/>
    <dgm:cxn modelId="{3B543232-F7AE-4869-AC25-63DB7496AD50}" srcId="{3FE472C0-3622-401F-A86E-C34F3C4CF217}" destId="{0E9FA0B8-1E72-48AF-B273-C5997CC5C3B8}" srcOrd="0" destOrd="0" parTransId="{9FC173C8-D3DF-44BB-A1E4-3973AC297382}" sibTransId="{B9A83F51-46B2-49C1-A8F0-7200B23DAEDF}"/>
    <dgm:cxn modelId="{BEAFD673-61F3-4EA7-A656-5EDA9301A439}" srcId="{3FE472C0-3622-401F-A86E-C34F3C4CF217}" destId="{6FBE1F05-997B-444D-A99D-84FAF4309E6C}" srcOrd="1" destOrd="0" parTransId="{76A7CE4C-84A8-4239-ADA2-5D2B75F96047}" sibTransId="{B7E64057-5354-4678-962F-80A649546E9C}"/>
    <dgm:cxn modelId="{2DCACA7B-25A6-4574-95EE-05665CE613BE}" type="presOf" srcId="{0E9FA0B8-1E72-48AF-B273-C5997CC5C3B8}" destId="{FDE985DB-075B-4042-B4F1-6131EA2B9E50}" srcOrd="0" destOrd="0" presId="urn:microsoft.com/office/officeart/2018/2/layout/IconVerticalSolidList"/>
    <dgm:cxn modelId="{71CA9C39-FFB4-4AAD-9E37-3D3E627C2841}" type="presParOf" srcId="{CB3A4485-F916-4F7F-83A4-03A0B2F64D20}" destId="{0AA85426-ECF2-4B0E-BF20-26463A82B251}" srcOrd="0" destOrd="0" presId="urn:microsoft.com/office/officeart/2018/2/layout/IconVerticalSolidList"/>
    <dgm:cxn modelId="{5ECE51A0-6A70-4ACA-A7E6-5B97C121C4B8}" type="presParOf" srcId="{0AA85426-ECF2-4B0E-BF20-26463A82B251}" destId="{B937C5C6-0963-4257-B142-3FA3CA37E6DC}" srcOrd="0" destOrd="0" presId="urn:microsoft.com/office/officeart/2018/2/layout/IconVerticalSolidList"/>
    <dgm:cxn modelId="{FD8B1EA1-8AE8-498F-A03D-A716375081F2}" type="presParOf" srcId="{0AA85426-ECF2-4B0E-BF20-26463A82B251}" destId="{8C0740D5-0371-4869-BBDA-AF34DAC96A43}" srcOrd="1" destOrd="0" presId="urn:microsoft.com/office/officeart/2018/2/layout/IconVerticalSolidList"/>
    <dgm:cxn modelId="{D566F0F6-20D2-4F01-BDC5-FB622ADF6FCA}" type="presParOf" srcId="{0AA85426-ECF2-4B0E-BF20-26463A82B251}" destId="{C0F9CF9E-9176-49E8-BCA3-20374EFDD0BB}" srcOrd="2" destOrd="0" presId="urn:microsoft.com/office/officeart/2018/2/layout/IconVerticalSolidList"/>
    <dgm:cxn modelId="{DEDF669C-6D60-4071-BDCF-23FD28FDBE34}" type="presParOf" srcId="{0AA85426-ECF2-4B0E-BF20-26463A82B251}" destId="{FDE985DB-075B-4042-B4F1-6131EA2B9E50}" srcOrd="3" destOrd="0" presId="urn:microsoft.com/office/officeart/2018/2/layout/IconVerticalSolidList"/>
    <dgm:cxn modelId="{8652BF27-60ED-4BE6-A4D9-49062559DA57}" type="presParOf" srcId="{CB3A4485-F916-4F7F-83A4-03A0B2F64D20}" destId="{DC660DB7-0FFB-4885-9609-BB51D9F8CD81}" srcOrd="1" destOrd="0" presId="urn:microsoft.com/office/officeart/2018/2/layout/IconVerticalSolidList"/>
    <dgm:cxn modelId="{45F8841D-9F00-49B4-A961-A6AAD6EACC2F}" type="presParOf" srcId="{CB3A4485-F916-4F7F-83A4-03A0B2F64D20}" destId="{852EE902-529D-41B7-A0A8-AF1343E75749}" srcOrd="2" destOrd="0" presId="urn:microsoft.com/office/officeart/2018/2/layout/IconVerticalSolidList"/>
    <dgm:cxn modelId="{5A8AB01A-9C39-4FC3-A1EF-0CA1C2BED444}" type="presParOf" srcId="{852EE902-529D-41B7-A0A8-AF1343E75749}" destId="{3D1688DD-ABB2-466D-851A-3EA9FDEDE99A}" srcOrd="0" destOrd="0" presId="urn:microsoft.com/office/officeart/2018/2/layout/IconVerticalSolidList"/>
    <dgm:cxn modelId="{0B18BADA-76C4-4E7D-B2C2-989F4A28CA13}" type="presParOf" srcId="{852EE902-529D-41B7-A0A8-AF1343E75749}" destId="{8CA01FBE-96E0-4C6E-A5AA-7C11D6D2E6CB}" srcOrd="1" destOrd="0" presId="urn:microsoft.com/office/officeart/2018/2/layout/IconVerticalSolidList"/>
    <dgm:cxn modelId="{AEC713D5-80B6-4808-8EAD-967F8F919C75}" type="presParOf" srcId="{852EE902-529D-41B7-A0A8-AF1343E75749}" destId="{21F760ED-DC3E-4AF4-9014-7F6048375ADE}" srcOrd="2" destOrd="0" presId="urn:microsoft.com/office/officeart/2018/2/layout/IconVerticalSolidList"/>
    <dgm:cxn modelId="{5344E2F7-E5EE-420D-B32B-91E35C804C98}" type="presParOf" srcId="{852EE902-529D-41B7-A0A8-AF1343E75749}" destId="{8FE3475D-6E10-4251-B83D-2521C478F5E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59C9B8-CA7C-4F26-AE5E-E7D64C419EA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108ABF5-D5CA-4E1D-BB39-9B0B80C4E7E7}">
      <dgm:prSet custT="1"/>
      <dgm:spPr/>
      <dgm:t>
        <a:bodyPr/>
        <a:lstStyle/>
        <a:p>
          <a:pPr>
            <a:lnSpc>
              <a:spcPct val="100000"/>
            </a:lnSpc>
          </a:pPr>
          <a:r>
            <a:rPr lang="en-US" sz="1500"/>
            <a:t>The Business Transformation and Accountability Division (BTAD) coordinates the interactions of the Administration with the oversight bodies by arranging meetings, coordinating the Administration’s responses and monitors the implementation of oversight bodies recommendations and provides regular updates to the Management Committee and to the IAAC.</a:t>
          </a:r>
        </a:p>
      </dgm:t>
    </dgm:pt>
    <dgm:pt modelId="{1C8682C4-2DB3-45AF-B844-D706F38C0165}" type="parTrans" cxnId="{6B3901B6-FEE2-4A4A-B569-62D590A9814A}">
      <dgm:prSet/>
      <dgm:spPr/>
      <dgm:t>
        <a:bodyPr/>
        <a:lstStyle/>
        <a:p>
          <a:endParaRPr lang="en-US"/>
        </a:p>
      </dgm:t>
    </dgm:pt>
    <dgm:pt modelId="{49DF600D-00BC-4475-ACC3-F0E90FA1972E}" type="sibTrans" cxnId="{6B3901B6-FEE2-4A4A-B569-62D590A9814A}">
      <dgm:prSet/>
      <dgm:spPr/>
      <dgm:t>
        <a:bodyPr/>
        <a:lstStyle/>
        <a:p>
          <a:endParaRPr lang="en-US"/>
        </a:p>
      </dgm:t>
    </dgm:pt>
    <dgm:pt modelId="{C6700586-9AF9-4D56-8FC4-D4C7C2CEDC67}">
      <dgm:prSet custT="1"/>
      <dgm:spPr/>
      <dgm:t>
        <a:bodyPr/>
        <a:lstStyle/>
        <a:p>
          <a:pPr>
            <a:lnSpc>
              <a:spcPct val="100000"/>
            </a:lnSpc>
          </a:pPr>
          <a:r>
            <a:rPr lang="en-US" sz="1500"/>
            <a:t>BTAD coordinates inputs from various UN Secretariat entities and UN Funds and </a:t>
          </a:r>
          <a:r>
            <a:rPr lang="en-US" sz="1500" err="1"/>
            <a:t>Programmes</a:t>
          </a:r>
          <a:r>
            <a:rPr lang="en-US" sz="1500"/>
            <a:t>, and prepares reports of the Secretary-General on implementation of BOA recommendations that are submitted to the ACABQ and Fifth Committee. </a:t>
          </a:r>
        </a:p>
      </dgm:t>
    </dgm:pt>
    <dgm:pt modelId="{558589E0-9948-4A5A-9C82-342F12802A97}" type="parTrans" cxnId="{05D67C11-C807-4377-8674-B094EE358581}">
      <dgm:prSet/>
      <dgm:spPr/>
      <dgm:t>
        <a:bodyPr/>
        <a:lstStyle/>
        <a:p>
          <a:endParaRPr lang="en-US"/>
        </a:p>
      </dgm:t>
    </dgm:pt>
    <dgm:pt modelId="{ABDABAAE-9904-4430-A6A4-89E45A61A912}" type="sibTrans" cxnId="{05D67C11-C807-4377-8674-B094EE358581}">
      <dgm:prSet/>
      <dgm:spPr/>
      <dgm:t>
        <a:bodyPr/>
        <a:lstStyle/>
        <a:p>
          <a:endParaRPr lang="en-US"/>
        </a:p>
      </dgm:t>
    </dgm:pt>
    <dgm:pt modelId="{3A6886CE-9755-4A3E-A9B4-78E1027DFA6B}" type="pres">
      <dgm:prSet presAssocID="{4559C9B8-CA7C-4F26-AE5E-E7D64C419EA3}" presName="root" presStyleCnt="0">
        <dgm:presLayoutVars>
          <dgm:dir/>
          <dgm:resizeHandles val="exact"/>
        </dgm:presLayoutVars>
      </dgm:prSet>
      <dgm:spPr/>
    </dgm:pt>
    <dgm:pt modelId="{9206A2CA-412C-4B21-9D99-CE4FD5DDC6A6}" type="pres">
      <dgm:prSet presAssocID="{3108ABF5-D5CA-4E1D-BB39-9B0B80C4E7E7}" presName="compNode" presStyleCnt="0"/>
      <dgm:spPr/>
    </dgm:pt>
    <dgm:pt modelId="{03D848F1-3DA2-4B63-AF8E-CAACD2CA896A}" type="pres">
      <dgm:prSet presAssocID="{3108ABF5-D5CA-4E1D-BB39-9B0B80C4E7E7}" presName="bgRect" presStyleLbl="bgShp" presStyleIdx="0" presStyleCnt="2"/>
      <dgm:spPr/>
    </dgm:pt>
    <dgm:pt modelId="{5A9A6BC9-D662-48C2-8728-C7E5704D9AEC}" type="pres">
      <dgm:prSet presAssocID="{3108ABF5-D5CA-4E1D-BB39-9B0B80C4E7E7}"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Meeting with solid fill"/>
        </a:ext>
      </dgm:extLst>
    </dgm:pt>
    <dgm:pt modelId="{E8B297B3-96E5-4E10-A5B5-408A1BF0017D}" type="pres">
      <dgm:prSet presAssocID="{3108ABF5-D5CA-4E1D-BB39-9B0B80C4E7E7}" presName="spaceRect" presStyleCnt="0"/>
      <dgm:spPr/>
    </dgm:pt>
    <dgm:pt modelId="{A0EC7995-C2F9-4F4D-8871-821FB3A5E395}" type="pres">
      <dgm:prSet presAssocID="{3108ABF5-D5CA-4E1D-BB39-9B0B80C4E7E7}" presName="parTx" presStyleLbl="revTx" presStyleIdx="0" presStyleCnt="2">
        <dgm:presLayoutVars>
          <dgm:chMax val="0"/>
          <dgm:chPref val="0"/>
        </dgm:presLayoutVars>
      </dgm:prSet>
      <dgm:spPr/>
    </dgm:pt>
    <dgm:pt modelId="{C66445E9-462B-4CFB-BF76-EC2DD6A766C2}" type="pres">
      <dgm:prSet presAssocID="{49DF600D-00BC-4475-ACC3-F0E90FA1972E}" presName="sibTrans" presStyleCnt="0"/>
      <dgm:spPr/>
    </dgm:pt>
    <dgm:pt modelId="{FAEC6A9C-5E41-4F3C-84E0-D0CBA449E8D3}" type="pres">
      <dgm:prSet presAssocID="{C6700586-9AF9-4D56-8FC4-D4C7C2CEDC67}" presName="compNode" presStyleCnt="0"/>
      <dgm:spPr/>
    </dgm:pt>
    <dgm:pt modelId="{83181496-BCC1-4A39-84CC-6166DDC2FD16}" type="pres">
      <dgm:prSet presAssocID="{C6700586-9AF9-4D56-8FC4-D4C7C2CEDC67}" presName="bgRect" presStyleLbl="bgShp" presStyleIdx="1" presStyleCnt="2"/>
      <dgm:spPr/>
    </dgm:pt>
    <dgm:pt modelId="{BBB9551C-4ECA-4B34-9D63-BE2260BC82E4}" type="pres">
      <dgm:prSet presAssocID="{C6700586-9AF9-4D56-8FC4-D4C7C2CEDC67}"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cribble with solid fill"/>
        </a:ext>
      </dgm:extLst>
    </dgm:pt>
    <dgm:pt modelId="{DD0C5EA1-7783-4C0D-ACB2-28BB3C463986}" type="pres">
      <dgm:prSet presAssocID="{C6700586-9AF9-4D56-8FC4-D4C7C2CEDC67}" presName="spaceRect" presStyleCnt="0"/>
      <dgm:spPr/>
    </dgm:pt>
    <dgm:pt modelId="{BA451220-5CD3-4E88-AC25-9FF8D9EB5557}" type="pres">
      <dgm:prSet presAssocID="{C6700586-9AF9-4D56-8FC4-D4C7C2CEDC67}" presName="parTx" presStyleLbl="revTx" presStyleIdx="1" presStyleCnt="2">
        <dgm:presLayoutVars>
          <dgm:chMax val="0"/>
          <dgm:chPref val="0"/>
        </dgm:presLayoutVars>
      </dgm:prSet>
      <dgm:spPr/>
    </dgm:pt>
  </dgm:ptLst>
  <dgm:cxnLst>
    <dgm:cxn modelId="{05D67C11-C807-4377-8674-B094EE358581}" srcId="{4559C9B8-CA7C-4F26-AE5E-E7D64C419EA3}" destId="{C6700586-9AF9-4D56-8FC4-D4C7C2CEDC67}" srcOrd="1" destOrd="0" parTransId="{558589E0-9948-4A5A-9C82-342F12802A97}" sibTransId="{ABDABAAE-9904-4430-A6A4-89E45A61A912}"/>
    <dgm:cxn modelId="{4463B965-E23C-4719-99E3-CF129A90ABE3}" type="presOf" srcId="{4559C9B8-CA7C-4F26-AE5E-E7D64C419EA3}" destId="{3A6886CE-9755-4A3E-A9B4-78E1027DFA6B}" srcOrd="0" destOrd="0" presId="urn:microsoft.com/office/officeart/2018/2/layout/IconVerticalSolidList"/>
    <dgm:cxn modelId="{D50D4F80-B1BD-425E-9861-B8DD5039F70A}" type="presOf" srcId="{3108ABF5-D5CA-4E1D-BB39-9B0B80C4E7E7}" destId="{A0EC7995-C2F9-4F4D-8871-821FB3A5E395}" srcOrd="0" destOrd="0" presId="urn:microsoft.com/office/officeart/2018/2/layout/IconVerticalSolidList"/>
    <dgm:cxn modelId="{6B3901B6-FEE2-4A4A-B569-62D590A9814A}" srcId="{4559C9B8-CA7C-4F26-AE5E-E7D64C419EA3}" destId="{3108ABF5-D5CA-4E1D-BB39-9B0B80C4E7E7}" srcOrd="0" destOrd="0" parTransId="{1C8682C4-2DB3-45AF-B844-D706F38C0165}" sibTransId="{49DF600D-00BC-4475-ACC3-F0E90FA1972E}"/>
    <dgm:cxn modelId="{7CCADDDC-1FF0-447A-AFC7-715BCF29E821}" type="presOf" srcId="{C6700586-9AF9-4D56-8FC4-D4C7C2CEDC67}" destId="{BA451220-5CD3-4E88-AC25-9FF8D9EB5557}" srcOrd="0" destOrd="0" presId="urn:microsoft.com/office/officeart/2018/2/layout/IconVerticalSolidList"/>
    <dgm:cxn modelId="{E7C018A4-1263-412B-8C1E-AA4BA0A6C549}" type="presParOf" srcId="{3A6886CE-9755-4A3E-A9B4-78E1027DFA6B}" destId="{9206A2CA-412C-4B21-9D99-CE4FD5DDC6A6}" srcOrd="0" destOrd="0" presId="urn:microsoft.com/office/officeart/2018/2/layout/IconVerticalSolidList"/>
    <dgm:cxn modelId="{94546BFA-FC57-4997-8E22-8D4372E57CDE}" type="presParOf" srcId="{9206A2CA-412C-4B21-9D99-CE4FD5DDC6A6}" destId="{03D848F1-3DA2-4B63-AF8E-CAACD2CA896A}" srcOrd="0" destOrd="0" presId="urn:microsoft.com/office/officeart/2018/2/layout/IconVerticalSolidList"/>
    <dgm:cxn modelId="{F74F622B-5978-4487-9AE4-B793BED4D938}" type="presParOf" srcId="{9206A2CA-412C-4B21-9D99-CE4FD5DDC6A6}" destId="{5A9A6BC9-D662-48C2-8728-C7E5704D9AEC}" srcOrd="1" destOrd="0" presId="urn:microsoft.com/office/officeart/2018/2/layout/IconVerticalSolidList"/>
    <dgm:cxn modelId="{A4C69580-5C2C-4FA6-9B8B-BD6E4A6B19CC}" type="presParOf" srcId="{9206A2CA-412C-4B21-9D99-CE4FD5DDC6A6}" destId="{E8B297B3-96E5-4E10-A5B5-408A1BF0017D}" srcOrd="2" destOrd="0" presId="urn:microsoft.com/office/officeart/2018/2/layout/IconVerticalSolidList"/>
    <dgm:cxn modelId="{1943774F-0E66-4CFF-8425-BEB126898672}" type="presParOf" srcId="{9206A2CA-412C-4B21-9D99-CE4FD5DDC6A6}" destId="{A0EC7995-C2F9-4F4D-8871-821FB3A5E395}" srcOrd="3" destOrd="0" presId="urn:microsoft.com/office/officeart/2018/2/layout/IconVerticalSolidList"/>
    <dgm:cxn modelId="{E72A6F25-170B-410B-B095-44F81A0EC241}" type="presParOf" srcId="{3A6886CE-9755-4A3E-A9B4-78E1027DFA6B}" destId="{C66445E9-462B-4CFB-BF76-EC2DD6A766C2}" srcOrd="1" destOrd="0" presId="urn:microsoft.com/office/officeart/2018/2/layout/IconVerticalSolidList"/>
    <dgm:cxn modelId="{9B4FE7B6-3418-43EA-A152-7869761A0EB5}" type="presParOf" srcId="{3A6886CE-9755-4A3E-A9B4-78E1027DFA6B}" destId="{FAEC6A9C-5E41-4F3C-84E0-D0CBA449E8D3}" srcOrd="2" destOrd="0" presId="urn:microsoft.com/office/officeart/2018/2/layout/IconVerticalSolidList"/>
    <dgm:cxn modelId="{08508D53-8880-435D-955B-18049A94AD0D}" type="presParOf" srcId="{FAEC6A9C-5E41-4F3C-84E0-D0CBA449E8D3}" destId="{83181496-BCC1-4A39-84CC-6166DDC2FD16}" srcOrd="0" destOrd="0" presId="urn:microsoft.com/office/officeart/2018/2/layout/IconVerticalSolidList"/>
    <dgm:cxn modelId="{438A2545-0E54-4986-A707-FD4EFCF48C7E}" type="presParOf" srcId="{FAEC6A9C-5E41-4F3C-84E0-D0CBA449E8D3}" destId="{BBB9551C-4ECA-4B34-9D63-BE2260BC82E4}" srcOrd="1" destOrd="0" presId="urn:microsoft.com/office/officeart/2018/2/layout/IconVerticalSolidList"/>
    <dgm:cxn modelId="{046F922D-ACF0-493C-8CD8-2EEE7F758749}" type="presParOf" srcId="{FAEC6A9C-5E41-4F3C-84E0-D0CBA449E8D3}" destId="{DD0C5EA1-7783-4C0D-ACB2-28BB3C463986}" srcOrd="2" destOrd="0" presId="urn:microsoft.com/office/officeart/2018/2/layout/IconVerticalSolidList"/>
    <dgm:cxn modelId="{D4DE43AB-33C6-4168-910E-0C4F0549F630}" type="presParOf" srcId="{FAEC6A9C-5E41-4F3C-84E0-D0CBA449E8D3}" destId="{BA451220-5CD3-4E88-AC25-9FF8D9EB555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F8104D-62FB-44C4-B90A-5F8DDC40909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FD21020-7604-4EEB-9DB3-136FC8B52D4C}">
      <dgm:prSet/>
      <dgm:spPr/>
      <dgm:t>
        <a:bodyPr/>
        <a:lstStyle/>
        <a:p>
          <a:pPr>
            <a:lnSpc>
              <a:spcPct val="100000"/>
            </a:lnSpc>
          </a:pPr>
          <a:r>
            <a:rPr lang="en-US"/>
            <a:t>BTAD coordinates written responses to questions by the ACABQ and Fifth Committee on the reports of the Secretary-General on implementation of the BOA recommendations. </a:t>
          </a:r>
        </a:p>
      </dgm:t>
    </dgm:pt>
    <dgm:pt modelId="{F6843B2E-B50D-44C1-8071-CD2FEC45D4C6}" type="parTrans" cxnId="{64CB5D0B-3A8F-4E99-A3CF-B0D29458F4CC}">
      <dgm:prSet/>
      <dgm:spPr/>
      <dgm:t>
        <a:bodyPr/>
        <a:lstStyle/>
        <a:p>
          <a:endParaRPr lang="en-US"/>
        </a:p>
      </dgm:t>
    </dgm:pt>
    <dgm:pt modelId="{5209DCA5-3B16-43FA-ABAE-8CF4E1D0F9A1}" type="sibTrans" cxnId="{64CB5D0B-3A8F-4E99-A3CF-B0D29458F4CC}">
      <dgm:prSet/>
      <dgm:spPr/>
      <dgm:t>
        <a:bodyPr/>
        <a:lstStyle/>
        <a:p>
          <a:endParaRPr lang="en-US"/>
        </a:p>
      </dgm:t>
    </dgm:pt>
    <dgm:pt modelId="{4A30FB5C-5E3B-41F4-A03A-896678A0F249}">
      <dgm:prSet/>
      <dgm:spPr/>
      <dgm:t>
        <a:bodyPr/>
        <a:lstStyle/>
        <a:p>
          <a:pPr>
            <a:lnSpc>
              <a:spcPct val="100000"/>
            </a:lnSpc>
          </a:pPr>
          <a:r>
            <a:rPr lang="en-US"/>
            <a:t>BTAD also coordinates responses to OIOS and JIU surveys, questionnaires, and draft and final reports.</a:t>
          </a:r>
        </a:p>
      </dgm:t>
    </dgm:pt>
    <dgm:pt modelId="{87F6B7F7-5EDA-4165-B56D-879D83B6844D}" type="parTrans" cxnId="{95EA73AD-8E7E-4F36-A656-58A3C8897B1B}">
      <dgm:prSet/>
      <dgm:spPr/>
      <dgm:t>
        <a:bodyPr/>
        <a:lstStyle/>
        <a:p>
          <a:endParaRPr lang="en-US"/>
        </a:p>
      </dgm:t>
    </dgm:pt>
    <dgm:pt modelId="{0B879931-667E-4484-A55C-EF750A4D9CC0}" type="sibTrans" cxnId="{95EA73AD-8E7E-4F36-A656-58A3C8897B1B}">
      <dgm:prSet/>
      <dgm:spPr/>
      <dgm:t>
        <a:bodyPr/>
        <a:lstStyle/>
        <a:p>
          <a:endParaRPr lang="en-US"/>
        </a:p>
      </dgm:t>
    </dgm:pt>
    <dgm:pt modelId="{DF4A9A2B-7A28-4762-ADDF-F72168D2D7EA}">
      <dgm:prSet/>
      <dgm:spPr/>
      <dgm:t>
        <a:bodyPr/>
        <a:lstStyle/>
        <a:p>
          <a:pPr>
            <a:lnSpc>
              <a:spcPct val="100000"/>
            </a:lnSpc>
          </a:pPr>
          <a:r>
            <a:rPr lang="en-US"/>
            <a:t>BTAD performs its coordination role through a network of oversight bodies focal points in all UN Secretariat entities and in UN Funds and Programmes that report to the General Assembly.</a:t>
          </a:r>
        </a:p>
      </dgm:t>
    </dgm:pt>
    <dgm:pt modelId="{53BC7394-0921-480E-BD77-B5593A8EF02D}" type="parTrans" cxnId="{B1D3DE86-C62C-443C-8592-6F4B45BBABCE}">
      <dgm:prSet/>
      <dgm:spPr/>
      <dgm:t>
        <a:bodyPr/>
        <a:lstStyle/>
        <a:p>
          <a:endParaRPr lang="en-US"/>
        </a:p>
      </dgm:t>
    </dgm:pt>
    <dgm:pt modelId="{939B5720-E404-45CD-8DCA-F0A21D747EB4}" type="sibTrans" cxnId="{B1D3DE86-C62C-443C-8592-6F4B45BBABCE}">
      <dgm:prSet/>
      <dgm:spPr/>
      <dgm:t>
        <a:bodyPr/>
        <a:lstStyle/>
        <a:p>
          <a:endParaRPr lang="en-US"/>
        </a:p>
      </dgm:t>
    </dgm:pt>
    <dgm:pt modelId="{C29D2EAC-5353-4D17-AA32-FECEA1AF9032}" type="pres">
      <dgm:prSet presAssocID="{C1F8104D-62FB-44C4-B90A-5F8DDC409095}" presName="root" presStyleCnt="0">
        <dgm:presLayoutVars>
          <dgm:dir/>
          <dgm:resizeHandles val="exact"/>
        </dgm:presLayoutVars>
      </dgm:prSet>
      <dgm:spPr/>
    </dgm:pt>
    <dgm:pt modelId="{438DC635-EFCA-49E8-8075-CF080093EC96}" type="pres">
      <dgm:prSet presAssocID="{3FD21020-7604-4EEB-9DB3-136FC8B52D4C}" presName="compNode" presStyleCnt="0"/>
      <dgm:spPr/>
    </dgm:pt>
    <dgm:pt modelId="{6F99578D-04CE-41EF-B18D-8F2CB042DE97}" type="pres">
      <dgm:prSet presAssocID="{3FD21020-7604-4EEB-9DB3-136FC8B52D4C}" presName="bgRect" presStyleLbl="bgShp" presStyleIdx="0" presStyleCnt="3"/>
      <dgm:spPr/>
    </dgm:pt>
    <dgm:pt modelId="{E1AA00BE-FB75-4702-836C-2BE9E455248B}" type="pres">
      <dgm:prSet presAssocID="{3FD21020-7604-4EEB-9DB3-136FC8B52D4C}"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Signature with solid fill"/>
        </a:ext>
      </dgm:extLst>
    </dgm:pt>
    <dgm:pt modelId="{920BC610-2239-4B99-BB2C-48FDE94ACE14}" type="pres">
      <dgm:prSet presAssocID="{3FD21020-7604-4EEB-9DB3-136FC8B52D4C}" presName="spaceRect" presStyleCnt="0"/>
      <dgm:spPr/>
    </dgm:pt>
    <dgm:pt modelId="{10D6388C-4D3D-4651-9F23-8B718210793E}" type="pres">
      <dgm:prSet presAssocID="{3FD21020-7604-4EEB-9DB3-136FC8B52D4C}" presName="parTx" presStyleLbl="revTx" presStyleIdx="0" presStyleCnt="3">
        <dgm:presLayoutVars>
          <dgm:chMax val="0"/>
          <dgm:chPref val="0"/>
        </dgm:presLayoutVars>
      </dgm:prSet>
      <dgm:spPr/>
    </dgm:pt>
    <dgm:pt modelId="{00872A38-95EF-42C6-9D36-909C52CA3DAC}" type="pres">
      <dgm:prSet presAssocID="{5209DCA5-3B16-43FA-ABAE-8CF4E1D0F9A1}" presName="sibTrans" presStyleCnt="0"/>
      <dgm:spPr/>
    </dgm:pt>
    <dgm:pt modelId="{DCEAB5FE-85F6-4ABD-BC69-E1BF5CB9E94F}" type="pres">
      <dgm:prSet presAssocID="{4A30FB5C-5E3B-41F4-A03A-896678A0F249}" presName="compNode" presStyleCnt="0"/>
      <dgm:spPr/>
    </dgm:pt>
    <dgm:pt modelId="{43E66A31-52F8-41AB-9481-9CF04018F904}" type="pres">
      <dgm:prSet presAssocID="{4A30FB5C-5E3B-41F4-A03A-896678A0F249}" presName="bgRect" presStyleLbl="bgShp" presStyleIdx="1" presStyleCnt="3"/>
      <dgm:spPr/>
    </dgm:pt>
    <dgm:pt modelId="{A1AE5FAB-439B-4A6A-8524-F73609E058B9}" type="pres">
      <dgm:prSet presAssocID="{4A30FB5C-5E3B-41F4-A03A-896678A0F24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ipboard"/>
        </a:ext>
      </dgm:extLst>
    </dgm:pt>
    <dgm:pt modelId="{35458D6E-942E-433C-88C4-AE76FC6CA71C}" type="pres">
      <dgm:prSet presAssocID="{4A30FB5C-5E3B-41F4-A03A-896678A0F249}" presName="spaceRect" presStyleCnt="0"/>
      <dgm:spPr/>
    </dgm:pt>
    <dgm:pt modelId="{9E5D10B5-4677-4174-89DD-3A67A6EDA6B1}" type="pres">
      <dgm:prSet presAssocID="{4A30FB5C-5E3B-41F4-A03A-896678A0F249}" presName="parTx" presStyleLbl="revTx" presStyleIdx="1" presStyleCnt="3">
        <dgm:presLayoutVars>
          <dgm:chMax val="0"/>
          <dgm:chPref val="0"/>
        </dgm:presLayoutVars>
      </dgm:prSet>
      <dgm:spPr/>
    </dgm:pt>
    <dgm:pt modelId="{07558D57-2B70-461E-B38A-6EE426ED3FB8}" type="pres">
      <dgm:prSet presAssocID="{0B879931-667E-4484-A55C-EF750A4D9CC0}" presName="sibTrans" presStyleCnt="0"/>
      <dgm:spPr/>
    </dgm:pt>
    <dgm:pt modelId="{0C374A64-CF74-4632-8712-526BE1DD7C5A}" type="pres">
      <dgm:prSet presAssocID="{DF4A9A2B-7A28-4762-ADDF-F72168D2D7EA}" presName="compNode" presStyleCnt="0"/>
      <dgm:spPr/>
    </dgm:pt>
    <dgm:pt modelId="{2A046AF6-3A8B-4D9C-86AE-57ABF59B4F41}" type="pres">
      <dgm:prSet presAssocID="{DF4A9A2B-7A28-4762-ADDF-F72168D2D7EA}" presName="bgRect" presStyleLbl="bgShp" presStyleIdx="2" presStyleCnt="3"/>
      <dgm:spPr/>
    </dgm:pt>
    <dgm:pt modelId="{7AC61530-DD1E-438B-9B00-6C2BEBEB08A2}" type="pres">
      <dgm:prSet presAssocID="{DF4A9A2B-7A28-4762-ADDF-F72168D2D7EA}"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nnections with solid fill"/>
        </a:ext>
      </dgm:extLst>
    </dgm:pt>
    <dgm:pt modelId="{E2FBA277-C455-4008-A80C-DF108C505056}" type="pres">
      <dgm:prSet presAssocID="{DF4A9A2B-7A28-4762-ADDF-F72168D2D7EA}" presName="spaceRect" presStyleCnt="0"/>
      <dgm:spPr/>
    </dgm:pt>
    <dgm:pt modelId="{946068E4-8949-4671-80C9-9C834D3FAAFC}" type="pres">
      <dgm:prSet presAssocID="{DF4A9A2B-7A28-4762-ADDF-F72168D2D7EA}" presName="parTx" presStyleLbl="revTx" presStyleIdx="2" presStyleCnt="3">
        <dgm:presLayoutVars>
          <dgm:chMax val="0"/>
          <dgm:chPref val="0"/>
        </dgm:presLayoutVars>
      </dgm:prSet>
      <dgm:spPr/>
    </dgm:pt>
  </dgm:ptLst>
  <dgm:cxnLst>
    <dgm:cxn modelId="{64CB5D0B-3A8F-4E99-A3CF-B0D29458F4CC}" srcId="{C1F8104D-62FB-44C4-B90A-5F8DDC409095}" destId="{3FD21020-7604-4EEB-9DB3-136FC8B52D4C}" srcOrd="0" destOrd="0" parTransId="{F6843B2E-B50D-44C1-8071-CD2FEC45D4C6}" sibTransId="{5209DCA5-3B16-43FA-ABAE-8CF4E1D0F9A1}"/>
    <dgm:cxn modelId="{08954661-B55D-4DA0-B6C1-E284AFF7CC74}" type="presOf" srcId="{4A30FB5C-5E3B-41F4-A03A-896678A0F249}" destId="{9E5D10B5-4677-4174-89DD-3A67A6EDA6B1}" srcOrd="0" destOrd="0" presId="urn:microsoft.com/office/officeart/2018/2/layout/IconVerticalSolidList"/>
    <dgm:cxn modelId="{F9FCEC4B-758D-4978-9FF7-A07D72761D48}" type="presOf" srcId="{DF4A9A2B-7A28-4762-ADDF-F72168D2D7EA}" destId="{946068E4-8949-4671-80C9-9C834D3FAAFC}" srcOrd="0" destOrd="0" presId="urn:microsoft.com/office/officeart/2018/2/layout/IconVerticalSolidList"/>
    <dgm:cxn modelId="{7F41A66C-29EF-4BF1-8C8F-9D4BA385129C}" type="presOf" srcId="{3FD21020-7604-4EEB-9DB3-136FC8B52D4C}" destId="{10D6388C-4D3D-4651-9F23-8B718210793E}" srcOrd="0" destOrd="0" presId="urn:microsoft.com/office/officeart/2018/2/layout/IconVerticalSolidList"/>
    <dgm:cxn modelId="{1F422B84-47D6-4E4E-9288-4A6F5D2AFF97}" type="presOf" srcId="{C1F8104D-62FB-44C4-B90A-5F8DDC409095}" destId="{C29D2EAC-5353-4D17-AA32-FECEA1AF9032}" srcOrd="0" destOrd="0" presId="urn:microsoft.com/office/officeart/2018/2/layout/IconVerticalSolidList"/>
    <dgm:cxn modelId="{B1D3DE86-C62C-443C-8592-6F4B45BBABCE}" srcId="{C1F8104D-62FB-44C4-B90A-5F8DDC409095}" destId="{DF4A9A2B-7A28-4762-ADDF-F72168D2D7EA}" srcOrd="2" destOrd="0" parTransId="{53BC7394-0921-480E-BD77-B5593A8EF02D}" sibTransId="{939B5720-E404-45CD-8DCA-F0A21D747EB4}"/>
    <dgm:cxn modelId="{95EA73AD-8E7E-4F36-A656-58A3C8897B1B}" srcId="{C1F8104D-62FB-44C4-B90A-5F8DDC409095}" destId="{4A30FB5C-5E3B-41F4-A03A-896678A0F249}" srcOrd="1" destOrd="0" parTransId="{87F6B7F7-5EDA-4165-B56D-879D83B6844D}" sibTransId="{0B879931-667E-4484-A55C-EF750A4D9CC0}"/>
    <dgm:cxn modelId="{3A598433-80DB-4D45-BA9F-1EC460ED9452}" type="presParOf" srcId="{C29D2EAC-5353-4D17-AA32-FECEA1AF9032}" destId="{438DC635-EFCA-49E8-8075-CF080093EC96}" srcOrd="0" destOrd="0" presId="urn:microsoft.com/office/officeart/2018/2/layout/IconVerticalSolidList"/>
    <dgm:cxn modelId="{1075AC81-3FB3-4075-A408-8D3BE1554E98}" type="presParOf" srcId="{438DC635-EFCA-49E8-8075-CF080093EC96}" destId="{6F99578D-04CE-41EF-B18D-8F2CB042DE97}" srcOrd="0" destOrd="0" presId="urn:microsoft.com/office/officeart/2018/2/layout/IconVerticalSolidList"/>
    <dgm:cxn modelId="{762D9F3F-6080-4DF0-A840-ED57C0F02B41}" type="presParOf" srcId="{438DC635-EFCA-49E8-8075-CF080093EC96}" destId="{E1AA00BE-FB75-4702-836C-2BE9E455248B}" srcOrd="1" destOrd="0" presId="urn:microsoft.com/office/officeart/2018/2/layout/IconVerticalSolidList"/>
    <dgm:cxn modelId="{C243C751-FE7C-46D5-85E6-E8165DB8CF34}" type="presParOf" srcId="{438DC635-EFCA-49E8-8075-CF080093EC96}" destId="{920BC610-2239-4B99-BB2C-48FDE94ACE14}" srcOrd="2" destOrd="0" presId="urn:microsoft.com/office/officeart/2018/2/layout/IconVerticalSolidList"/>
    <dgm:cxn modelId="{7C6588A8-7B7A-475B-8A5A-299437836713}" type="presParOf" srcId="{438DC635-EFCA-49E8-8075-CF080093EC96}" destId="{10D6388C-4D3D-4651-9F23-8B718210793E}" srcOrd="3" destOrd="0" presId="urn:microsoft.com/office/officeart/2018/2/layout/IconVerticalSolidList"/>
    <dgm:cxn modelId="{96E6E77A-2C38-4E5F-B055-FED8949B5728}" type="presParOf" srcId="{C29D2EAC-5353-4D17-AA32-FECEA1AF9032}" destId="{00872A38-95EF-42C6-9D36-909C52CA3DAC}" srcOrd="1" destOrd="0" presId="urn:microsoft.com/office/officeart/2018/2/layout/IconVerticalSolidList"/>
    <dgm:cxn modelId="{FA03279E-75FA-4F5A-BD83-D35FCE9AEDD5}" type="presParOf" srcId="{C29D2EAC-5353-4D17-AA32-FECEA1AF9032}" destId="{DCEAB5FE-85F6-4ABD-BC69-E1BF5CB9E94F}" srcOrd="2" destOrd="0" presId="urn:microsoft.com/office/officeart/2018/2/layout/IconVerticalSolidList"/>
    <dgm:cxn modelId="{296D05B2-CCCA-46F6-A85D-E28244B17CD5}" type="presParOf" srcId="{DCEAB5FE-85F6-4ABD-BC69-E1BF5CB9E94F}" destId="{43E66A31-52F8-41AB-9481-9CF04018F904}" srcOrd="0" destOrd="0" presId="urn:microsoft.com/office/officeart/2018/2/layout/IconVerticalSolidList"/>
    <dgm:cxn modelId="{0C3F0CAA-4FEE-48E4-AE6F-D33AE9547BF3}" type="presParOf" srcId="{DCEAB5FE-85F6-4ABD-BC69-E1BF5CB9E94F}" destId="{A1AE5FAB-439B-4A6A-8524-F73609E058B9}" srcOrd="1" destOrd="0" presId="urn:microsoft.com/office/officeart/2018/2/layout/IconVerticalSolidList"/>
    <dgm:cxn modelId="{C77C6003-67C4-496E-802A-40AE5C817303}" type="presParOf" srcId="{DCEAB5FE-85F6-4ABD-BC69-E1BF5CB9E94F}" destId="{35458D6E-942E-433C-88C4-AE76FC6CA71C}" srcOrd="2" destOrd="0" presId="urn:microsoft.com/office/officeart/2018/2/layout/IconVerticalSolidList"/>
    <dgm:cxn modelId="{BA200036-80B8-4F8F-9A76-C3397A2F9FC9}" type="presParOf" srcId="{DCEAB5FE-85F6-4ABD-BC69-E1BF5CB9E94F}" destId="{9E5D10B5-4677-4174-89DD-3A67A6EDA6B1}" srcOrd="3" destOrd="0" presId="urn:microsoft.com/office/officeart/2018/2/layout/IconVerticalSolidList"/>
    <dgm:cxn modelId="{ED26962B-04DA-4827-8B32-6DBECEC76B27}" type="presParOf" srcId="{C29D2EAC-5353-4D17-AA32-FECEA1AF9032}" destId="{07558D57-2B70-461E-B38A-6EE426ED3FB8}" srcOrd="3" destOrd="0" presId="urn:microsoft.com/office/officeart/2018/2/layout/IconVerticalSolidList"/>
    <dgm:cxn modelId="{42A1FA20-C9DC-404D-BEF5-AF7B36B006E6}" type="presParOf" srcId="{C29D2EAC-5353-4D17-AA32-FECEA1AF9032}" destId="{0C374A64-CF74-4632-8712-526BE1DD7C5A}" srcOrd="4" destOrd="0" presId="urn:microsoft.com/office/officeart/2018/2/layout/IconVerticalSolidList"/>
    <dgm:cxn modelId="{C07EACAC-AEDE-419F-9A2E-623CF1431A3D}" type="presParOf" srcId="{0C374A64-CF74-4632-8712-526BE1DD7C5A}" destId="{2A046AF6-3A8B-4D9C-86AE-57ABF59B4F41}" srcOrd="0" destOrd="0" presId="urn:microsoft.com/office/officeart/2018/2/layout/IconVerticalSolidList"/>
    <dgm:cxn modelId="{885A45D0-D8A1-4A5F-B7A3-145EBAA95B9E}" type="presParOf" srcId="{0C374A64-CF74-4632-8712-526BE1DD7C5A}" destId="{7AC61530-DD1E-438B-9B00-6C2BEBEB08A2}" srcOrd="1" destOrd="0" presId="urn:microsoft.com/office/officeart/2018/2/layout/IconVerticalSolidList"/>
    <dgm:cxn modelId="{219E41DC-86AA-4863-B003-DD94B0BACBA6}" type="presParOf" srcId="{0C374A64-CF74-4632-8712-526BE1DD7C5A}" destId="{E2FBA277-C455-4008-A80C-DF108C505056}" srcOrd="2" destOrd="0" presId="urn:microsoft.com/office/officeart/2018/2/layout/IconVerticalSolidList"/>
    <dgm:cxn modelId="{B54FDF2F-6B9F-4728-A049-9A2F2B18406F}" type="presParOf" srcId="{0C374A64-CF74-4632-8712-526BE1DD7C5A}" destId="{946068E4-8949-4671-80C9-9C834D3FAAF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A183C2-6CAA-42AC-A5A1-ABBABB43887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3E2654B-F43E-460C-869C-3B62F03FD0D2}">
      <dgm:prSet/>
      <dgm:spPr/>
      <dgm:t>
        <a:bodyPr/>
        <a:lstStyle/>
        <a:p>
          <a:pPr>
            <a:lnSpc>
              <a:spcPct val="100000"/>
            </a:lnSpc>
          </a:pPr>
          <a:r>
            <a:rPr lang="en-US"/>
            <a:t>Established in 1994 (A/RES/48/218 B), the purpose of OIOS is </a:t>
          </a:r>
          <a:r>
            <a:rPr lang="en-US" u="sng"/>
            <a:t>to assist the Secretary-General</a:t>
          </a:r>
          <a:r>
            <a:rPr lang="en-US"/>
            <a:t> in fulfilling his/her internal oversight responsibilities in respect of the resources and staff of the Organization through independent, professional and timely internal audit, investigation, monitoring, inspection and evaluation activities.</a:t>
          </a:r>
        </a:p>
      </dgm:t>
    </dgm:pt>
    <dgm:pt modelId="{3DA08199-7EDB-4EFD-9644-A89EB43D4C37}" type="parTrans" cxnId="{3EE03540-2B01-4998-9195-D8D2CC4DA51C}">
      <dgm:prSet/>
      <dgm:spPr/>
      <dgm:t>
        <a:bodyPr/>
        <a:lstStyle/>
        <a:p>
          <a:endParaRPr lang="en-US"/>
        </a:p>
      </dgm:t>
    </dgm:pt>
    <dgm:pt modelId="{D364A0AB-BDCE-4DF9-BE45-698C121FECEE}" type="sibTrans" cxnId="{3EE03540-2B01-4998-9195-D8D2CC4DA51C}">
      <dgm:prSet/>
      <dgm:spPr/>
      <dgm:t>
        <a:bodyPr/>
        <a:lstStyle/>
        <a:p>
          <a:endParaRPr lang="en-US"/>
        </a:p>
      </dgm:t>
    </dgm:pt>
    <dgm:pt modelId="{CC4A17AA-E42E-482A-AD72-953BDC5DE7D3}">
      <dgm:prSet/>
      <dgm:spPr/>
      <dgm:t>
        <a:bodyPr/>
        <a:lstStyle/>
        <a:p>
          <a:pPr>
            <a:lnSpc>
              <a:spcPct val="100000"/>
            </a:lnSpc>
          </a:pPr>
          <a:r>
            <a:rPr lang="en-US"/>
            <a:t>OIOS exercises operational independence in the conduct of its duties (Article 97 of the UN Charter). It has authority to initiate, carry out and report on any action which it considers necessary to fulfil it responsibilities.</a:t>
          </a:r>
        </a:p>
      </dgm:t>
    </dgm:pt>
    <dgm:pt modelId="{8F144118-D6AE-4759-A080-7DD49CDC8625}" type="parTrans" cxnId="{70C6E9EA-1810-4511-8828-18BCC1595D69}">
      <dgm:prSet/>
      <dgm:spPr/>
      <dgm:t>
        <a:bodyPr/>
        <a:lstStyle/>
        <a:p>
          <a:endParaRPr lang="en-US"/>
        </a:p>
      </dgm:t>
    </dgm:pt>
    <dgm:pt modelId="{6822DFEA-E083-400D-BEF9-35DF025CD761}" type="sibTrans" cxnId="{70C6E9EA-1810-4511-8828-18BCC1595D69}">
      <dgm:prSet/>
      <dgm:spPr/>
      <dgm:t>
        <a:bodyPr/>
        <a:lstStyle/>
        <a:p>
          <a:endParaRPr lang="en-US"/>
        </a:p>
      </dgm:t>
    </dgm:pt>
    <dgm:pt modelId="{2A34FDCC-7B05-4517-933A-E53FD58E8492}" type="pres">
      <dgm:prSet presAssocID="{E7A183C2-6CAA-42AC-A5A1-ABBABB43887F}" presName="root" presStyleCnt="0">
        <dgm:presLayoutVars>
          <dgm:dir/>
          <dgm:resizeHandles val="exact"/>
        </dgm:presLayoutVars>
      </dgm:prSet>
      <dgm:spPr/>
    </dgm:pt>
    <dgm:pt modelId="{9B808940-CD3B-4CC5-B6AB-6C2742A14B7F}" type="pres">
      <dgm:prSet presAssocID="{43E2654B-F43E-460C-869C-3B62F03FD0D2}" presName="compNode" presStyleCnt="0"/>
      <dgm:spPr/>
    </dgm:pt>
    <dgm:pt modelId="{93C7C1D4-A53D-4145-9A4E-92A15EDEB2E6}" type="pres">
      <dgm:prSet presAssocID="{43E2654B-F43E-460C-869C-3B62F03FD0D2}" presName="bgRect" presStyleLbl="bgShp" presStyleIdx="0" presStyleCnt="2"/>
      <dgm:spPr/>
    </dgm:pt>
    <dgm:pt modelId="{EEB5C387-F98B-4FD5-B015-5DFA5B2BFAD3}" type="pres">
      <dgm:prSet presAssocID="{43E2654B-F43E-460C-869C-3B62F03FD0D2}"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ank with solid fill"/>
        </a:ext>
      </dgm:extLst>
    </dgm:pt>
    <dgm:pt modelId="{C2B8A257-46AE-4D44-9E14-0BAE0E06DFAB}" type="pres">
      <dgm:prSet presAssocID="{43E2654B-F43E-460C-869C-3B62F03FD0D2}" presName="spaceRect" presStyleCnt="0"/>
      <dgm:spPr/>
    </dgm:pt>
    <dgm:pt modelId="{331EA103-E008-45DB-ABCF-830066BF72A3}" type="pres">
      <dgm:prSet presAssocID="{43E2654B-F43E-460C-869C-3B62F03FD0D2}" presName="parTx" presStyleLbl="revTx" presStyleIdx="0" presStyleCnt="2">
        <dgm:presLayoutVars>
          <dgm:chMax val="0"/>
          <dgm:chPref val="0"/>
        </dgm:presLayoutVars>
      </dgm:prSet>
      <dgm:spPr/>
    </dgm:pt>
    <dgm:pt modelId="{EDC0B469-F8D0-443B-9219-73B6C0176CDF}" type="pres">
      <dgm:prSet presAssocID="{D364A0AB-BDCE-4DF9-BE45-698C121FECEE}" presName="sibTrans" presStyleCnt="0"/>
      <dgm:spPr/>
    </dgm:pt>
    <dgm:pt modelId="{AB46ECEB-C0C0-4B09-B3C5-B40A971FA3C7}" type="pres">
      <dgm:prSet presAssocID="{CC4A17AA-E42E-482A-AD72-953BDC5DE7D3}" presName="compNode" presStyleCnt="0"/>
      <dgm:spPr/>
    </dgm:pt>
    <dgm:pt modelId="{570E1CBD-9110-4B62-BDF3-4EEA4881E949}" type="pres">
      <dgm:prSet presAssocID="{CC4A17AA-E42E-482A-AD72-953BDC5DE7D3}" presName="bgRect" presStyleLbl="bgShp" presStyleIdx="1" presStyleCnt="2"/>
      <dgm:spPr/>
    </dgm:pt>
    <dgm:pt modelId="{2FDE4143-BBF2-4C0A-82D8-9B86795119F5}" type="pres">
      <dgm:prSet presAssocID="{CC4A17AA-E42E-482A-AD72-953BDC5DE7D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List with solid fill"/>
        </a:ext>
      </dgm:extLst>
    </dgm:pt>
    <dgm:pt modelId="{5D852323-6B57-4D27-9378-59DE6859C66C}" type="pres">
      <dgm:prSet presAssocID="{CC4A17AA-E42E-482A-AD72-953BDC5DE7D3}" presName="spaceRect" presStyleCnt="0"/>
      <dgm:spPr/>
    </dgm:pt>
    <dgm:pt modelId="{747731B4-1874-4AEA-BAAD-399CD209B0CD}" type="pres">
      <dgm:prSet presAssocID="{CC4A17AA-E42E-482A-AD72-953BDC5DE7D3}" presName="parTx" presStyleLbl="revTx" presStyleIdx="1" presStyleCnt="2">
        <dgm:presLayoutVars>
          <dgm:chMax val="0"/>
          <dgm:chPref val="0"/>
        </dgm:presLayoutVars>
      </dgm:prSet>
      <dgm:spPr/>
    </dgm:pt>
  </dgm:ptLst>
  <dgm:cxnLst>
    <dgm:cxn modelId="{CB91AD1F-B418-4FB7-A9DA-06F8F404AD2C}" type="presOf" srcId="{43E2654B-F43E-460C-869C-3B62F03FD0D2}" destId="{331EA103-E008-45DB-ABCF-830066BF72A3}" srcOrd="0" destOrd="0" presId="urn:microsoft.com/office/officeart/2018/2/layout/IconVerticalSolidList"/>
    <dgm:cxn modelId="{3EE03540-2B01-4998-9195-D8D2CC4DA51C}" srcId="{E7A183C2-6CAA-42AC-A5A1-ABBABB43887F}" destId="{43E2654B-F43E-460C-869C-3B62F03FD0D2}" srcOrd="0" destOrd="0" parTransId="{3DA08199-7EDB-4EFD-9644-A89EB43D4C37}" sibTransId="{D364A0AB-BDCE-4DF9-BE45-698C121FECEE}"/>
    <dgm:cxn modelId="{D9578447-A4EF-4C54-B8A2-FC32B0BF297E}" type="presOf" srcId="{E7A183C2-6CAA-42AC-A5A1-ABBABB43887F}" destId="{2A34FDCC-7B05-4517-933A-E53FD58E8492}" srcOrd="0" destOrd="0" presId="urn:microsoft.com/office/officeart/2018/2/layout/IconVerticalSolidList"/>
    <dgm:cxn modelId="{C9BB2873-BC16-48CD-8E25-6B3C9BDFE7A1}" type="presOf" srcId="{CC4A17AA-E42E-482A-AD72-953BDC5DE7D3}" destId="{747731B4-1874-4AEA-BAAD-399CD209B0CD}" srcOrd="0" destOrd="0" presId="urn:microsoft.com/office/officeart/2018/2/layout/IconVerticalSolidList"/>
    <dgm:cxn modelId="{70C6E9EA-1810-4511-8828-18BCC1595D69}" srcId="{E7A183C2-6CAA-42AC-A5A1-ABBABB43887F}" destId="{CC4A17AA-E42E-482A-AD72-953BDC5DE7D3}" srcOrd="1" destOrd="0" parTransId="{8F144118-D6AE-4759-A080-7DD49CDC8625}" sibTransId="{6822DFEA-E083-400D-BEF9-35DF025CD761}"/>
    <dgm:cxn modelId="{4952A774-65D1-43B7-8DC6-AB194A91221B}" type="presParOf" srcId="{2A34FDCC-7B05-4517-933A-E53FD58E8492}" destId="{9B808940-CD3B-4CC5-B6AB-6C2742A14B7F}" srcOrd="0" destOrd="0" presId="urn:microsoft.com/office/officeart/2018/2/layout/IconVerticalSolidList"/>
    <dgm:cxn modelId="{F664A73C-1733-4A13-A40A-3F2CE70C12F2}" type="presParOf" srcId="{9B808940-CD3B-4CC5-B6AB-6C2742A14B7F}" destId="{93C7C1D4-A53D-4145-9A4E-92A15EDEB2E6}" srcOrd="0" destOrd="0" presId="urn:microsoft.com/office/officeart/2018/2/layout/IconVerticalSolidList"/>
    <dgm:cxn modelId="{66160F02-DA6D-4AD2-BA13-B9C4CC9CCA96}" type="presParOf" srcId="{9B808940-CD3B-4CC5-B6AB-6C2742A14B7F}" destId="{EEB5C387-F98B-4FD5-B015-5DFA5B2BFAD3}" srcOrd="1" destOrd="0" presId="urn:microsoft.com/office/officeart/2018/2/layout/IconVerticalSolidList"/>
    <dgm:cxn modelId="{22F8DE32-0316-4BC4-98C3-2F5FA94C9141}" type="presParOf" srcId="{9B808940-CD3B-4CC5-B6AB-6C2742A14B7F}" destId="{C2B8A257-46AE-4D44-9E14-0BAE0E06DFAB}" srcOrd="2" destOrd="0" presId="urn:microsoft.com/office/officeart/2018/2/layout/IconVerticalSolidList"/>
    <dgm:cxn modelId="{28F8534F-281D-4537-A89C-40B93F2F26F4}" type="presParOf" srcId="{9B808940-CD3B-4CC5-B6AB-6C2742A14B7F}" destId="{331EA103-E008-45DB-ABCF-830066BF72A3}" srcOrd="3" destOrd="0" presId="urn:microsoft.com/office/officeart/2018/2/layout/IconVerticalSolidList"/>
    <dgm:cxn modelId="{F9FF407E-8392-4640-A686-1DFE1D8115D7}" type="presParOf" srcId="{2A34FDCC-7B05-4517-933A-E53FD58E8492}" destId="{EDC0B469-F8D0-443B-9219-73B6C0176CDF}" srcOrd="1" destOrd="0" presId="urn:microsoft.com/office/officeart/2018/2/layout/IconVerticalSolidList"/>
    <dgm:cxn modelId="{A8C57738-1F00-4F32-A946-A1B4C2012812}" type="presParOf" srcId="{2A34FDCC-7B05-4517-933A-E53FD58E8492}" destId="{AB46ECEB-C0C0-4B09-B3C5-B40A971FA3C7}" srcOrd="2" destOrd="0" presId="urn:microsoft.com/office/officeart/2018/2/layout/IconVerticalSolidList"/>
    <dgm:cxn modelId="{3E6843F2-0AA1-437A-B193-99A3178D871D}" type="presParOf" srcId="{AB46ECEB-C0C0-4B09-B3C5-B40A971FA3C7}" destId="{570E1CBD-9110-4B62-BDF3-4EEA4881E949}" srcOrd="0" destOrd="0" presId="urn:microsoft.com/office/officeart/2018/2/layout/IconVerticalSolidList"/>
    <dgm:cxn modelId="{CDFBBDAA-34E0-4908-B5D6-A595E990E251}" type="presParOf" srcId="{AB46ECEB-C0C0-4B09-B3C5-B40A971FA3C7}" destId="{2FDE4143-BBF2-4C0A-82D8-9B86795119F5}" srcOrd="1" destOrd="0" presId="urn:microsoft.com/office/officeart/2018/2/layout/IconVerticalSolidList"/>
    <dgm:cxn modelId="{18600B76-4867-4A6C-9D93-94CE411E211E}" type="presParOf" srcId="{AB46ECEB-C0C0-4B09-B3C5-B40A971FA3C7}" destId="{5D852323-6B57-4D27-9378-59DE6859C66C}" srcOrd="2" destOrd="0" presId="urn:microsoft.com/office/officeart/2018/2/layout/IconVerticalSolidList"/>
    <dgm:cxn modelId="{B9660217-37A8-49E1-8042-A287C7B8C5F0}" type="presParOf" srcId="{AB46ECEB-C0C0-4B09-B3C5-B40A971FA3C7}" destId="{747731B4-1874-4AEA-BAAD-399CD209B0C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1A6DD3-09B8-4884-83FF-99780D966F12}"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en-US"/>
        </a:p>
      </dgm:t>
    </dgm:pt>
    <dgm:pt modelId="{9BBB5822-85BA-4A82-9E88-A9A9A2D75E9E}">
      <dgm:prSet phldrT="[Text]"/>
      <dgm:spPr/>
      <dgm:t>
        <a:bodyPr/>
        <a:lstStyle/>
        <a:p>
          <a:r>
            <a:rPr lang="en-US" b="1"/>
            <a:t>OIOS</a:t>
          </a:r>
        </a:p>
      </dgm:t>
    </dgm:pt>
    <dgm:pt modelId="{DCF8B193-BAC7-467A-BBB1-B514B2C38347}" type="parTrans" cxnId="{40708143-F72C-45FB-9DD9-2494C7AFACFE}">
      <dgm:prSet/>
      <dgm:spPr/>
      <dgm:t>
        <a:bodyPr/>
        <a:lstStyle/>
        <a:p>
          <a:endParaRPr lang="en-US"/>
        </a:p>
      </dgm:t>
    </dgm:pt>
    <dgm:pt modelId="{65351EF0-3B73-44DC-9EF6-6D0279DD7562}" type="sibTrans" cxnId="{40708143-F72C-45FB-9DD9-2494C7AFACFE}">
      <dgm:prSet/>
      <dgm:spPr/>
      <dgm:t>
        <a:bodyPr/>
        <a:lstStyle/>
        <a:p>
          <a:endParaRPr lang="en-US"/>
        </a:p>
      </dgm:t>
    </dgm:pt>
    <dgm:pt modelId="{5D07875E-3D40-412D-93CE-5E02E8FAC181}">
      <dgm:prSet phldrT="[Text]"/>
      <dgm:spPr/>
      <dgm:t>
        <a:bodyPr/>
        <a:lstStyle/>
        <a:p>
          <a:r>
            <a:rPr lang="en-US" altLang="en-US" b="1"/>
            <a:t>Internal Audit Division </a:t>
          </a:r>
          <a:endParaRPr lang="en-US" b="1"/>
        </a:p>
      </dgm:t>
    </dgm:pt>
    <dgm:pt modelId="{BA89B6B0-3DA5-4F4C-858B-575D074722A8}" type="parTrans" cxnId="{3C077762-26CC-419B-A02D-2D20EF74BD95}">
      <dgm:prSet/>
      <dgm:spPr/>
      <dgm:t>
        <a:bodyPr/>
        <a:lstStyle/>
        <a:p>
          <a:endParaRPr lang="en-US" b="1"/>
        </a:p>
      </dgm:t>
    </dgm:pt>
    <dgm:pt modelId="{E2198F49-2BF1-46E4-A180-889C6D9C49B0}" type="sibTrans" cxnId="{3C077762-26CC-419B-A02D-2D20EF74BD95}">
      <dgm:prSet/>
      <dgm:spPr/>
      <dgm:t>
        <a:bodyPr/>
        <a:lstStyle/>
        <a:p>
          <a:endParaRPr lang="en-US"/>
        </a:p>
      </dgm:t>
    </dgm:pt>
    <dgm:pt modelId="{51630DFA-65C1-49EA-8424-2717A97AD96D}">
      <dgm:prSet phldrT="[Text]"/>
      <dgm:spPr/>
      <dgm:t>
        <a:bodyPr/>
        <a:lstStyle/>
        <a:p>
          <a:r>
            <a:rPr lang="en-US" altLang="en-US" b="1"/>
            <a:t>Inspection &amp; Evaluation Division</a:t>
          </a:r>
          <a:endParaRPr lang="en-US" b="1"/>
        </a:p>
      </dgm:t>
    </dgm:pt>
    <dgm:pt modelId="{43FABF0E-68A9-4CFE-9DA5-F1F87C39CCF5}" type="parTrans" cxnId="{C461C3C8-FABD-450F-BCA2-3D11A07C5ECE}">
      <dgm:prSet/>
      <dgm:spPr/>
      <dgm:t>
        <a:bodyPr/>
        <a:lstStyle/>
        <a:p>
          <a:endParaRPr lang="en-US" b="1"/>
        </a:p>
      </dgm:t>
    </dgm:pt>
    <dgm:pt modelId="{179C8434-98ED-40C8-9EAD-2F1B7ECE4DBF}" type="sibTrans" cxnId="{C461C3C8-FABD-450F-BCA2-3D11A07C5ECE}">
      <dgm:prSet/>
      <dgm:spPr/>
      <dgm:t>
        <a:bodyPr/>
        <a:lstStyle/>
        <a:p>
          <a:endParaRPr lang="en-US"/>
        </a:p>
      </dgm:t>
    </dgm:pt>
    <dgm:pt modelId="{A4284506-294F-4615-B9F2-C3751E154393}">
      <dgm:prSet phldrT="[Text]"/>
      <dgm:spPr/>
      <dgm:t>
        <a:bodyPr/>
        <a:lstStyle/>
        <a:p>
          <a:r>
            <a:rPr lang="en-US" altLang="en-US" b="1"/>
            <a:t>Investigations Division</a:t>
          </a:r>
          <a:endParaRPr lang="en-US" b="1"/>
        </a:p>
      </dgm:t>
    </dgm:pt>
    <dgm:pt modelId="{2E717D4F-088F-41AF-B743-5D82165F6325}" type="parTrans" cxnId="{82FEB3FC-CC40-48DD-81F0-C968DD799C67}">
      <dgm:prSet/>
      <dgm:spPr/>
      <dgm:t>
        <a:bodyPr/>
        <a:lstStyle/>
        <a:p>
          <a:endParaRPr lang="en-US" b="1"/>
        </a:p>
      </dgm:t>
    </dgm:pt>
    <dgm:pt modelId="{F2B5DB00-32C5-4AAA-8668-6EC3EA75AD05}" type="sibTrans" cxnId="{82FEB3FC-CC40-48DD-81F0-C968DD799C67}">
      <dgm:prSet/>
      <dgm:spPr/>
      <dgm:t>
        <a:bodyPr/>
        <a:lstStyle/>
        <a:p>
          <a:endParaRPr lang="en-US"/>
        </a:p>
      </dgm:t>
    </dgm:pt>
    <dgm:pt modelId="{EF7193A4-F51A-48F0-99EC-305A3108743C}" type="pres">
      <dgm:prSet presAssocID="{851A6DD3-09B8-4884-83FF-99780D966F12}" presName="diagram" presStyleCnt="0">
        <dgm:presLayoutVars>
          <dgm:chPref val="1"/>
          <dgm:dir/>
          <dgm:animOne val="branch"/>
          <dgm:animLvl val="lvl"/>
          <dgm:resizeHandles val="exact"/>
        </dgm:presLayoutVars>
      </dgm:prSet>
      <dgm:spPr/>
    </dgm:pt>
    <dgm:pt modelId="{8199B9D3-3723-41B6-933C-4D4C20BD4563}" type="pres">
      <dgm:prSet presAssocID="{9BBB5822-85BA-4A82-9E88-A9A9A2D75E9E}" presName="root1" presStyleCnt="0"/>
      <dgm:spPr/>
    </dgm:pt>
    <dgm:pt modelId="{66212C51-F72A-4A4D-B6F5-87D6A0EC8532}" type="pres">
      <dgm:prSet presAssocID="{9BBB5822-85BA-4A82-9E88-A9A9A2D75E9E}" presName="LevelOneTextNode" presStyleLbl="node0" presStyleIdx="0" presStyleCnt="1">
        <dgm:presLayoutVars>
          <dgm:chPref val="3"/>
        </dgm:presLayoutVars>
      </dgm:prSet>
      <dgm:spPr/>
    </dgm:pt>
    <dgm:pt modelId="{2379C617-A16F-4C06-A8EE-669E043FCAD2}" type="pres">
      <dgm:prSet presAssocID="{9BBB5822-85BA-4A82-9E88-A9A9A2D75E9E}" presName="level2hierChild" presStyleCnt="0"/>
      <dgm:spPr/>
    </dgm:pt>
    <dgm:pt modelId="{7959FEF5-CDA1-4EE5-9046-655765E1921A}" type="pres">
      <dgm:prSet presAssocID="{BA89B6B0-3DA5-4F4C-858B-575D074722A8}" presName="conn2-1" presStyleLbl="parChTrans1D2" presStyleIdx="0" presStyleCnt="3"/>
      <dgm:spPr/>
    </dgm:pt>
    <dgm:pt modelId="{A673AD0C-5898-4C8B-895E-0AF4DB4B62A4}" type="pres">
      <dgm:prSet presAssocID="{BA89B6B0-3DA5-4F4C-858B-575D074722A8}" presName="connTx" presStyleLbl="parChTrans1D2" presStyleIdx="0" presStyleCnt="3"/>
      <dgm:spPr/>
    </dgm:pt>
    <dgm:pt modelId="{AEA17A46-60FB-442B-BCEF-05E8E65C8F03}" type="pres">
      <dgm:prSet presAssocID="{5D07875E-3D40-412D-93CE-5E02E8FAC181}" presName="root2" presStyleCnt="0"/>
      <dgm:spPr/>
    </dgm:pt>
    <dgm:pt modelId="{E361DA3D-FA5D-42BB-9007-10617CBC5AE5}" type="pres">
      <dgm:prSet presAssocID="{5D07875E-3D40-412D-93CE-5E02E8FAC181}" presName="LevelTwoTextNode" presStyleLbl="node2" presStyleIdx="0" presStyleCnt="3">
        <dgm:presLayoutVars>
          <dgm:chPref val="3"/>
        </dgm:presLayoutVars>
      </dgm:prSet>
      <dgm:spPr/>
    </dgm:pt>
    <dgm:pt modelId="{F5A744C3-82E9-47F4-8D57-8F24C8FCAEE7}" type="pres">
      <dgm:prSet presAssocID="{5D07875E-3D40-412D-93CE-5E02E8FAC181}" presName="level3hierChild" presStyleCnt="0"/>
      <dgm:spPr/>
    </dgm:pt>
    <dgm:pt modelId="{F20F8A1B-D3B9-4BC4-80F3-FB142A0050A6}" type="pres">
      <dgm:prSet presAssocID="{43FABF0E-68A9-4CFE-9DA5-F1F87C39CCF5}" presName="conn2-1" presStyleLbl="parChTrans1D2" presStyleIdx="1" presStyleCnt="3"/>
      <dgm:spPr/>
    </dgm:pt>
    <dgm:pt modelId="{BDCEECB3-04DC-4519-96C5-90F7B53DDC7A}" type="pres">
      <dgm:prSet presAssocID="{43FABF0E-68A9-4CFE-9DA5-F1F87C39CCF5}" presName="connTx" presStyleLbl="parChTrans1D2" presStyleIdx="1" presStyleCnt="3"/>
      <dgm:spPr/>
    </dgm:pt>
    <dgm:pt modelId="{9DE7B316-4815-448C-9A99-599B148B98C0}" type="pres">
      <dgm:prSet presAssocID="{51630DFA-65C1-49EA-8424-2717A97AD96D}" presName="root2" presStyleCnt="0"/>
      <dgm:spPr/>
    </dgm:pt>
    <dgm:pt modelId="{6501E295-D1CE-4C53-B78B-98A96115F925}" type="pres">
      <dgm:prSet presAssocID="{51630DFA-65C1-49EA-8424-2717A97AD96D}" presName="LevelTwoTextNode" presStyleLbl="node2" presStyleIdx="1" presStyleCnt="3">
        <dgm:presLayoutVars>
          <dgm:chPref val="3"/>
        </dgm:presLayoutVars>
      </dgm:prSet>
      <dgm:spPr/>
    </dgm:pt>
    <dgm:pt modelId="{F1F38739-3C14-47B8-9BFE-3A0D8A65C325}" type="pres">
      <dgm:prSet presAssocID="{51630DFA-65C1-49EA-8424-2717A97AD96D}" presName="level3hierChild" presStyleCnt="0"/>
      <dgm:spPr/>
    </dgm:pt>
    <dgm:pt modelId="{92EE8298-2E8D-4E63-B24F-736FB7E24B73}" type="pres">
      <dgm:prSet presAssocID="{2E717D4F-088F-41AF-B743-5D82165F6325}" presName="conn2-1" presStyleLbl="parChTrans1D2" presStyleIdx="2" presStyleCnt="3"/>
      <dgm:spPr/>
    </dgm:pt>
    <dgm:pt modelId="{7C43C2CF-976F-4356-9166-FC162C9919D7}" type="pres">
      <dgm:prSet presAssocID="{2E717D4F-088F-41AF-B743-5D82165F6325}" presName="connTx" presStyleLbl="parChTrans1D2" presStyleIdx="2" presStyleCnt="3"/>
      <dgm:spPr/>
    </dgm:pt>
    <dgm:pt modelId="{A252A4B5-D0B2-426D-8C37-D5C2FBD1A0AA}" type="pres">
      <dgm:prSet presAssocID="{A4284506-294F-4615-B9F2-C3751E154393}" presName="root2" presStyleCnt="0"/>
      <dgm:spPr/>
    </dgm:pt>
    <dgm:pt modelId="{CCD342BF-9C4A-4788-BD27-F6BA4C854F6B}" type="pres">
      <dgm:prSet presAssocID="{A4284506-294F-4615-B9F2-C3751E154393}" presName="LevelTwoTextNode" presStyleLbl="node2" presStyleIdx="2" presStyleCnt="3">
        <dgm:presLayoutVars>
          <dgm:chPref val="3"/>
        </dgm:presLayoutVars>
      </dgm:prSet>
      <dgm:spPr/>
    </dgm:pt>
    <dgm:pt modelId="{FFFDC93F-93ED-419F-BD69-00C1657BA2A7}" type="pres">
      <dgm:prSet presAssocID="{A4284506-294F-4615-B9F2-C3751E154393}" presName="level3hierChild" presStyleCnt="0"/>
      <dgm:spPr/>
    </dgm:pt>
  </dgm:ptLst>
  <dgm:cxnLst>
    <dgm:cxn modelId="{89C9B017-F363-40D8-B23E-27A45640B8FE}" type="presOf" srcId="{A4284506-294F-4615-B9F2-C3751E154393}" destId="{CCD342BF-9C4A-4788-BD27-F6BA4C854F6B}" srcOrd="0" destOrd="0" presId="urn:microsoft.com/office/officeart/2005/8/layout/hierarchy2"/>
    <dgm:cxn modelId="{260A531D-1341-4D3B-B106-3F19F976AC79}" type="presOf" srcId="{BA89B6B0-3DA5-4F4C-858B-575D074722A8}" destId="{A673AD0C-5898-4C8B-895E-0AF4DB4B62A4}" srcOrd="1" destOrd="0" presId="urn:microsoft.com/office/officeart/2005/8/layout/hierarchy2"/>
    <dgm:cxn modelId="{3C077762-26CC-419B-A02D-2D20EF74BD95}" srcId="{9BBB5822-85BA-4A82-9E88-A9A9A2D75E9E}" destId="{5D07875E-3D40-412D-93CE-5E02E8FAC181}" srcOrd="0" destOrd="0" parTransId="{BA89B6B0-3DA5-4F4C-858B-575D074722A8}" sibTransId="{E2198F49-2BF1-46E4-A180-889C6D9C49B0}"/>
    <dgm:cxn modelId="{40708143-F72C-45FB-9DD9-2494C7AFACFE}" srcId="{851A6DD3-09B8-4884-83FF-99780D966F12}" destId="{9BBB5822-85BA-4A82-9E88-A9A9A2D75E9E}" srcOrd="0" destOrd="0" parTransId="{DCF8B193-BAC7-467A-BBB1-B514B2C38347}" sibTransId="{65351EF0-3B73-44DC-9EF6-6D0279DD7562}"/>
    <dgm:cxn modelId="{C6912366-6778-4FC9-A70C-76667F20FCDC}" type="presOf" srcId="{43FABF0E-68A9-4CFE-9DA5-F1F87C39CCF5}" destId="{BDCEECB3-04DC-4519-96C5-90F7B53DDC7A}" srcOrd="1" destOrd="0" presId="urn:microsoft.com/office/officeart/2005/8/layout/hierarchy2"/>
    <dgm:cxn modelId="{E296356F-C47E-48AC-99AB-6662FA896391}" type="presOf" srcId="{43FABF0E-68A9-4CFE-9DA5-F1F87C39CCF5}" destId="{F20F8A1B-D3B9-4BC4-80F3-FB142A0050A6}" srcOrd="0" destOrd="0" presId="urn:microsoft.com/office/officeart/2005/8/layout/hierarchy2"/>
    <dgm:cxn modelId="{99C7C287-A728-4025-BB9B-194B37AB84D8}" type="presOf" srcId="{51630DFA-65C1-49EA-8424-2717A97AD96D}" destId="{6501E295-D1CE-4C53-B78B-98A96115F925}" srcOrd="0" destOrd="0" presId="urn:microsoft.com/office/officeart/2005/8/layout/hierarchy2"/>
    <dgm:cxn modelId="{95EEEE9E-D1E8-497D-A609-4E3DFBFC9FE8}" type="presOf" srcId="{851A6DD3-09B8-4884-83FF-99780D966F12}" destId="{EF7193A4-F51A-48F0-99EC-305A3108743C}" srcOrd="0" destOrd="0" presId="urn:microsoft.com/office/officeart/2005/8/layout/hierarchy2"/>
    <dgm:cxn modelId="{004DB7A0-59A5-4277-9C2A-883417F4A0CB}" type="presOf" srcId="{2E717D4F-088F-41AF-B743-5D82165F6325}" destId="{7C43C2CF-976F-4356-9166-FC162C9919D7}" srcOrd="1" destOrd="0" presId="urn:microsoft.com/office/officeart/2005/8/layout/hierarchy2"/>
    <dgm:cxn modelId="{8531E9AE-8EDE-4017-9DE4-DEBCAB675ADD}" type="presOf" srcId="{2E717D4F-088F-41AF-B743-5D82165F6325}" destId="{92EE8298-2E8D-4E63-B24F-736FB7E24B73}" srcOrd="0" destOrd="0" presId="urn:microsoft.com/office/officeart/2005/8/layout/hierarchy2"/>
    <dgm:cxn modelId="{D84170B0-6CCD-4454-993B-54391E0C0980}" type="presOf" srcId="{BA89B6B0-3DA5-4F4C-858B-575D074722A8}" destId="{7959FEF5-CDA1-4EE5-9046-655765E1921A}" srcOrd="0" destOrd="0" presId="urn:microsoft.com/office/officeart/2005/8/layout/hierarchy2"/>
    <dgm:cxn modelId="{6F4E4BC4-D57D-4AF7-AEED-28E0D77E9C2E}" type="presOf" srcId="{9BBB5822-85BA-4A82-9E88-A9A9A2D75E9E}" destId="{66212C51-F72A-4A4D-B6F5-87D6A0EC8532}" srcOrd="0" destOrd="0" presId="urn:microsoft.com/office/officeart/2005/8/layout/hierarchy2"/>
    <dgm:cxn modelId="{6CD106C8-937B-4DB3-B61A-F8279E8F34B9}" type="presOf" srcId="{5D07875E-3D40-412D-93CE-5E02E8FAC181}" destId="{E361DA3D-FA5D-42BB-9007-10617CBC5AE5}" srcOrd="0" destOrd="0" presId="urn:microsoft.com/office/officeart/2005/8/layout/hierarchy2"/>
    <dgm:cxn modelId="{C461C3C8-FABD-450F-BCA2-3D11A07C5ECE}" srcId="{9BBB5822-85BA-4A82-9E88-A9A9A2D75E9E}" destId="{51630DFA-65C1-49EA-8424-2717A97AD96D}" srcOrd="1" destOrd="0" parTransId="{43FABF0E-68A9-4CFE-9DA5-F1F87C39CCF5}" sibTransId="{179C8434-98ED-40C8-9EAD-2F1B7ECE4DBF}"/>
    <dgm:cxn modelId="{82FEB3FC-CC40-48DD-81F0-C968DD799C67}" srcId="{9BBB5822-85BA-4A82-9E88-A9A9A2D75E9E}" destId="{A4284506-294F-4615-B9F2-C3751E154393}" srcOrd="2" destOrd="0" parTransId="{2E717D4F-088F-41AF-B743-5D82165F6325}" sibTransId="{F2B5DB00-32C5-4AAA-8668-6EC3EA75AD05}"/>
    <dgm:cxn modelId="{4BE8E31C-7AC7-488E-A404-F015E9D537C4}" type="presParOf" srcId="{EF7193A4-F51A-48F0-99EC-305A3108743C}" destId="{8199B9D3-3723-41B6-933C-4D4C20BD4563}" srcOrd="0" destOrd="0" presId="urn:microsoft.com/office/officeart/2005/8/layout/hierarchy2"/>
    <dgm:cxn modelId="{ADCB7082-33E0-4725-B7AD-ACD14258A72B}" type="presParOf" srcId="{8199B9D3-3723-41B6-933C-4D4C20BD4563}" destId="{66212C51-F72A-4A4D-B6F5-87D6A0EC8532}" srcOrd="0" destOrd="0" presId="urn:microsoft.com/office/officeart/2005/8/layout/hierarchy2"/>
    <dgm:cxn modelId="{17C8E671-CD0F-4DE8-83B8-D52C12E96AE1}" type="presParOf" srcId="{8199B9D3-3723-41B6-933C-4D4C20BD4563}" destId="{2379C617-A16F-4C06-A8EE-669E043FCAD2}" srcOrd="1" destOrd="0" presId="urn:microsoft.com/office/officeart/2005/8/layout/hierarchy2"/>
    <dgm:cxn modelId="{9BB2656E-857E-4DB0-B18E-9DE1A31861F2}" type="presParOf" srcId="{2379C617-A16F-4C06-A8EE-669E043FCAD2}" destId="{7959FEF5-CDA1-4EE5-9046-655765E1921A}" srcOrd="0" destOrd="0" presId="urn:microsoft.com/office/officeart/2005/8/layout/hierarchy2"/>
    <dgm:cxn modelId="{CCF49CCE-CC98-470B-9B05-EA116A380A7A}" type="presParOf" srcId="{7959FEF5-CDA1-4EE5-9046-655765E1921A}" destId="{A673AD0C-5898-4C8B-895E-0AF4DB4B62A4}" srcOrd="0" destOrd="0" presId="urn:microsoft.com/office/officeart/2005/8/layout/hierarchy2"/>
    <dgm:cxn modelId="{E01156AD-A3B3-4AE6-A1CF-0ABE5334AE4C}" type="presParOf" srcId="{2379C617-A16F-4C06-A8EE-669E043FCAD2}" destId="{AEA17A46-60FB-442B-BCEF-05E8E65C8F03}" srcOrd="1" destOrd="0" presId="urn:microsoft.com/office/officeart/2005/8/layout/hierarchy2"/>
    <dgm:cxn modelId="{0E96D1AD-DE92-4000-9BFD-E87EB6ABDC5F}" type="presParOf" srcId="{AEA17A46-60FB-442B-BCEF-05E8E65C8F03}" destId="{E361DA3D-FA5D-42BB-9007-10617CBC5AE5}" srcOrd="0" destOrd="0" presId="urn:microsoft.com/office/officeart/2005/8/layout/hierarchy2"/>
    <dgm:cxn modelId="{C98227A8-F1DB-4D11-9F49-30D56BC17368}" type="presParOf" srcId="{AEA17A46-60FB-442B-BCEF-05E8E65C8F03}" destId="{F5A744C3-82E9-47F4-8D57-8F24C8FCAEE7}" srcOrd="1" destOrd="0" presId="urn:microsoft.com/office/officeart/2005/8/layout/hierarchy2"/>
    <dgm:cxn modelId="{AF143C45-A1D2-40E6-91BD-EFBCF38AAE78}" type="presParOf" srcId="{2379C617-A16F-4C06-A8EE-669E043FCAD2}" destId="{F20F8A1B-D3B9-4BC4-80F3-FB142A0050A6}" srcOrd="2" destOrd="0" presId="urn:microsoft.com/office/officeart/2005/8/layout/hierarchy2"/>
    <dgm:cxn modelId="{32C47A34-32ED-4460-9950-946BDE3D6DA4}" type="presParOf" srcId="{F20F8A1B-D3B9-4BC4-80F3-FB142A0050A6}" destId="{BDCEECB3-04DC-4519-96C5-90F7B53DDC7A}" srcOrd="0" destOrd="0" presId="urn:microsoft.com/office/officeart/2005/8/layout/hierarchy2"/>
    <dgm:cxn modelId="{DB9699AF-0FB6-4339-8A15-77C354604946}" type="presParOf" srcId="{2379C617-A16F-4C06-A8EE-669E043FCAD2}" destId="{9DE7B316-4815-448C-9A99-599B148B98C0}" srcOrd="3" destOrd="0" presId="urn:microsoft.com/office/officeart/2005/8/layout/hierarchy2"/>
    <dgm:cxn modelId="{8D93DCC2-20F8-4FC6-9FB9-FDEBB3B53F44}" type="presParOf" srcId="{9DE7B316-4815-448C-9A99-599B148B98C0}" destId="{6501E295-D1CE-4C53-B78B-98A96115F925}" srcOrd="0" destOrd="0" presId="urn:microsoft.com/office/officeart/2005/8/layout/hierarchy2"/>
    <dgm:cxn modelId="{F4BB8377-6373-4347-8734-F18402C97DA6}" type="presParOf" srcId="{9DE7B316-4815-448C-9A99-599B148B98C0}" destId="{F1F38739-3C14-47B8-9BFE-3A0D8A65C325}" srcOrd="1" destOrd="0" presId="urn:microsoft.com/office/officeart/2005/8/layout/hierarchy2"/>
    <dgm:cxn modelId="{959DD838-82AF-42BF-A895-A2EE1F685883}" type="presParOf" srcId="{2379C617-A16F-4C06-A8EE-669E043FCAD2}" destId="{92EE8298-2E8D-4E63-B24F-736FB7E24B73}" srcOrd="4" destOrd="0" presId="urn:microsoft.com/office/officeart/2005/8/layout/hierarchy2"/>
    <dgm:cxn modelId="{26822C61-85D8-4D4D-8484-04F2C3111D83}" type="presParOf" srcId="{92EE8298-2E8D-4E63-B24F-736FB7E24B73}" destId="{7C43C2CF-976F-4356-9166-FC162C9919D7}" srcOrd="0" destOrd="0" presId="urn:microsoft.com/office/officeart/2005/8/layout/hierarchy2"/>
    <dgm:cxn modelId="{4B4829E4-C43C-41F8-8B4A-D87426DD7BD9}" type="presParOf" srcId="{2379C617-A16F-4C06-A8EE-669E043FCAD2}" destId="{A252A4B5-D0B2-426D-8C37-D5C2FBD1A0AA}" srcOrd="5" destOrd="0" presId="urn:microsoft.com/office/officeart/2005/8/layout/hierarchy2"/>
    <dgm:cxn modelId="{F0838C1F-3CD7-4A64-9795-3CDC08731BF7}" type="presParOf" srcId="{A252A4B5-D0B2-426D-8C37-D5C2FBD1A0AA}" destId="{CCD342BF-9C4A-4788-BD27-F6BA4C854F6B}" srcOrd="0" destOrd="0" presId="urn:microsoft.com/office/officeart/2005/8/layout/hierarchy2"/>
    <dgm:cxn modelId="{567B229E-D51A-4C51-80C5-A65DDF2C4AB2}" type="presParOf" srcId="{A252A4B5-D0B2-426D-8C37-D5C2FBD1A0AA}" destId="{FFFDC93F-93ED-419F-BD69-00C1657BA2A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8EF593-567C-4896-8624-0D8DA755C90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8C50247-453C-45D2-86F4-4DA967AD326C}">
      <dgm:prSet/>
      <dgm:spPr/>
      <dgm:t>
        <a:bodyPr/>
        <a:lstStyle/>
        <a:p>
          <a:pPr>
            <a:lnSpc>
              <a:spcPct val="100000"/>
            </a:lnSpc>
          </a:pPr>
          <a:r>
            <a:rPr lang="en-US" altLang="en-US">
              <a:latin typeface="+mn-lt"/>
            </a:rPr>
            <a:t>By its resolution 74 (I) of 7 December 1946, the General Assembly established the BOA to audit the accounts of the United Nations and its funds and </a:t>
          </a:r>
          <a:r>
            <a:rPr lang="en-US" altLang="en-US" err="1">
              <a:latin typeface="+mn-lt"/>
            </a:rPr>
            <a:t>programmes</a:t>
          </a:r>
          <a:r>
            <a:rPr lang="en-US" altLang="en-US">
              <a:latin typeface="+mn-lt"/>
            </a:rPr>
            <a:t> and to report its findings and recommendations to the Assembly through the ACABQ</a:t>
          </a:r>
        </a:p>
      </dgm:t>
    </dgm:pt>
    <dgm:pt modelId="{857D285C-AA5E-452C-93EB-388815E0976A}" type="parTrans" cxnId="{76535328-E50C-4ADA-8561-BA16131D3635}">
      <dgm:prSet/>
      <dgm:spPr/>
      <dgm:t>
        <a:bodyPr/>
        <a:lstStyle/>
        <a:p>
          <a:endParaRPr lang="en-US"/>
        </a:p>
      </dgm:t>
    </dgm:pt>
    <dgm:pt modelId="{7F5E9F02-22D0-45BB-B75D-3DA62C4071CC}" type="sibTrans" cxnId="{76535328-E50C-4ADA-8561-BA16131D3635}">
      <dgm:prSet/>
      <dgm:spPr/>
      <dgm:t>
        <a:bodyPr/>
        <a:lstStyle/>
        <a:p>
          <a:endParaRPr lang="en-US"/>
        </a:p>
      </dgm:t>
    </dgm:pt>
    <dgm:pt modelId="{EDBA2857-CFBF-4FF0-94EB-8873B3DEBD30}">
      <dgm:prSet/>
      <dgm:spPr/>
      <dgm:t>
        <a:bodyPr/>
        <a:lstStyle/>
        <a:p>
          <a:pPr>
            <a:lnSpc>
              <a:spcPct val="100000"/>
            </a:lnSpc>
          </a:pPr>
          <a:r>
            <a:rPr lang="en-US" altLang="en-US">
              <a:latin typeface="+mn-lt"/>
            </a:rPr>
            <a:t>The General Assembly appoints three members, each of whom must be the Auditor-General (or officer holding the equivalent title) of a Member State for a non-consecutive term of six years. The members of the BOA have joint responsibility for the audits. </a:t>
          </a:r>
        </a:p>
      </dgm:t>
    </dgm:pt>
    <dgm:pt modelId="{1831AE49-39DB-4150-8CE6-4BDC3921946E}" type="parTrans" cxnId="{E76CA740-25C4-4C24-B0E7-FFEA71CDB0F6}">
      <dgm:prSet/>
      <dgm:spPr/>
      <dgm:t>
        <a:bodyPr/>
        <a:lstStyle/>
        <a:p>
          <a:endParaRPr lang="en-US"/>
        </a:p>
      </dgm:t>
    </dgm:pt>
    <dgm:pt modelId="{CC270FD3-BE12-45BE-863B-0C3E9CDE208F}" type="sibTrans" cxnId="{E76CA740-25C4-4C24-B0E7-FFEA71CDB0F6}">
      <dgm:prSet/>
      <dgm:spPr/>
      <dgm:t>
        <a:bodyPr/>
        <a:lstStyle/>
        <a:p>
          <a:endParaRPr lang="en-US"/>
        </a:p>
      </dgm:t>
    </dgm:pt>
    <dgm:pt modelId="{A96A8792-6DC8-4D71-9F13-7C5E910A9F39}">
      <dgm:prSet/>
      <dgm:spPr/>
      <dgm:t>
        <a:bodyPr/>
        <a:lstStyle/>
        <a:p>
          <a:pPr>
            <a:lnSpc>
              <a:spcPct val="100000"/>
            </a:lnSpc>
          </a:pPr>
          <a:r>
            <a:rPr lang="en-US" altLang="en-US">
              <a:latin typeface="+mn-lt"/>
            </a:rPr>
            <a:t>The BOA submits annual audit reports of several UN organizations to the Assembly via the Fifth Committee</a:t>
          </a:r>
        </a:p>
      </dgm:t>
    </dgm:pt>
    <dgm:pt modelId="{F64B44DC-3E38-4775-9F6F-96470E81E51D}" type="parTrans" cxnId="{6BEAA32D-9AD4-4A8F-BA0D-B7E9AEC263C8}">
      <dgm:prSet/>
      <dgm:spPr/>
      <dgm:t>
        <a:bodyPr/>
        <a:lstStyle/>
        <a:p>
          <a:endParaRPr lang="en-US"/>
        </a:p>
      </dgm:t>
    </dgm:pt>
    <dgm:pt modelId="{812092D8-E5ED-4D12-915C-94C988E964B8}" type="sibTrans" cxnId="{6BEAA32D-9AD4-4A8F-BA0D-B7E9AEC263C8}">
      <dgm:prSet/>
      <dgm:spPr/>
      <dgm:t>
        <a:bodyPr/>
        <a:lstStyle/>
        <a:p>
          <a:endParaRPr lang="en-US"/>
        </a:p>
      </dgm:t>
    </dgm:pt>
    <dgm:pt modelId="{7B53FD61-A2C5-4C83-AEB9-DDB15A8639DF}">
      <dgm:prSet/>
      <dgm:spPr/>
      <dgm:t>
        <a:bodyPr/>
        <a:lstStyle/>
        <a:p>
          <a:pPr>
            <a:lnSpc>
              <a:spcPct val="100000"/>
            </a:lnSpc>
          </a:pPr>
          <a:r>
            <a:rPr lang="en-US" altLang="en-US">
              <a:latin typeface="+mn-lt"/>
            </a:rPr>
            <a:t>An Audit Operations Committee is composed of 3 full time Directors of External Audit, each representing a BOA member as well as the BOA Executive Secretary </a:t>
          </a:r>
        </a:p>
      </dgm:t>
    </dgm:pt>
    <dgm:pt modelId="{8EAB45CE-5680-4171-952C-67F665C59ECA}" type="parTrans" cxnId="{656B3D0B-317C-47AF-A174-A5C75BFF5132}">
      <dgm:prSet/>
      <dgm:spPr/>
      <dgm:t>
        <a:bodyPr/>
        <a:lstStyle/>
        <a:p>
          <a:endParaRPr lang="en-US"/>
        </a:p>
      </dgm:t>
    </dgm:pt>
    <dgm:pt modelId="{6A2ACF1C-09FD-462D-9141-5219F1C25CA4}" type="sibTrans" cxnId="{656B3D0B-317C-47AF-A174-A5C75BFF5132}">
      <dgm:prSet/>
      <dgm:spPr/>
      <dgm:t>
        <a:bodyPr/>
        <a:lstStyle/>
        <a:p>
          <a:endParaRPr lang="en-US"/>
        </a:p>
      </dgm:t>
    </dgm:pt>
    <dgm:pt modelId="{A37BA6D5-333B-4D72-BC6E-8F1B92F18722}">
      <dgm:prSet/>
      <dgm:spPr/>
      <dgm:t>
        <a:bodyPr/>
        <a:lstStyle/>
        <a:p>
          <a:pPr>
            <a:lnSpc>
              <a:spcPct val="100000"/>
            </a:lnSpc>
          </a:pPr>
          <a:r>
            <a:rPr lang="en-US">
              <a:latin typeface="+mn-lt"/>
            </a:rPr>
            <a:t>More information is available at </a:t>
          </a:r>
          <a:r>
            <a:rPr lang="en-US">
              <a:latin typeface="+mn-lt"/>
              <a:hlinkClick xmlns:r="http://schemas.openxmlformats.org/officeDocument/2006/relationships" r:id="rId1"/>
            </a:rPr>
            <a:t>https://www.un.org/en/auditors/board/</a:t>
          </a:r>
          <a:r>
            <a:rPr lang="en-US">
              <a:latin typeface="+mn-lt"/>
            </a:rPr>
            <a:t> </a:t>
          </a:r>
        </a:p>
      </dgm:t>
    </dgm:pt>
    <dgm:pt modelId="{6CA8D31E-3F86-48E6-9373-EAA90FCF2E0B}" type="parTrans" cxnId="{C8E4CDBE-47B3-4A74-85A4-7E872BEF85D6}">
      <dgm:prSet/>
      <dgm:spPr/>
      <dgm:t>
        <a:bodyPr/>
        <a:lstStyle/>
        <a:p>
          <a:endParaRPr lang="en-US"/>
        </a:p>
      </dgm:t>
    </dgm:pt>
    <dgm:pt modelId="{6C0BD398-BAA7-4C3D-85E4-59531DCEFFAF}" type="sibTrans" cxnId="{C8E4CDBE-47B3-4A74-85A4-7E872BEF85D6}">
      <dgm:prSet/>
      <dgm:spPr/>
      <dgm:t>
        <a:bodyPr/>
        <a:lstStyle/>
        <a:p>
          <a:endParaRPr lang="en-US"/>
        </a:p>
      </dgm:t>
    </dgm:pt>
    <dgm:pt modelId="{09335747-97A6-46B0-B117-7A778273368F}" type="pres">
      <dgm:prSet presAssocID="{918EF593-567C-4896-8624-0D8DA755C906}" presName="root" presStyleCnt="0">
        <dgm:presLayoutVars>
          <dgm:dir/>
          <dgm:resizeHandles val="exact"/>
        </dgm:presLayoutVars>
      </dgm:prSet>
      <dgm:spPr/>
    </dgm:pt>
    <dgm:pt modelId="{D351845A-9CF2-4E1B-9810-44271166FF86}" type="pres">
      <dgm:prSet presAssocID="{B8C50247-453C-45D2-86F4-4DA967AD326C}" presName="compNode" presStyleCnt="0"/>
      <dgm:spPr/>
    </dgm:pt>
    <dgm:pt modelId="{E11969B6-1ED6-4D8B-838B-240AEDD7C493}" type="pres">
      <dgm:prSet presAssocID="{B8C50247-453C-45D2-86F4-4DA967AD326C}" presName="bgRect" presStyleLbl="bgShp" presStyleIdx="0" presStyleCnt="5"/>
      <dgm:spPr/>
    </dgm:pt>
    <dgm:pt modelId="{DF8073F1-B1BF-4880-96F7-F75353183304}" type="pres">
      <dgm:prSet presAssocID="{B8C50247-453C-45D2-86F4-4DA967AD326C}" presName="iconRect" presStyleLbl="node1" presStyleIdx="0" presStyleCnt="5"/>
      <dgm:spPr>
        <a:blipFill>
          <a:blip xmlns:r="http://schemas.openxmlformats.org/officeDocument/2006/relationships" r:embed="rId2">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Clipboard with solid fill"/>
        </a:ext>
      </dgm:extLst>
    </dgm:pt>
    <dgm:pt modelId="{B18FE41D-C9B2-42D7-98D1-1468B9C9A8E8}" type="pres">
      <dgm:prSet presAssocID="{B8C50247-453C-45D2-86F4-4DA967AD326C}" presName="spaceRect" presStyleCnt="0"/>
      <dgm:spPr/>
    </dgm:pt>
    <dgm:pt modelId="{A39CAF40-5799-4D17-82FE-B571821BF818}" type="pres">
      <dgm:prSet presAssocID="{B8C50247-453C-45D2-86F4-4DA967AD326C}" presName="parTx" presStyleLbl="revTx" presStyleIdx="0" presStyleCnt="5" custScaleX="100000" custScaleY="91537">
        <dgm:presLayoutVars>
          <dgm:chMax val="0"/>
          <dgm:chPref val="0"/>
        </dgm:presLayoutVars>
      </dgm:prSet>
      <dgm:spPr/>
    </dgm:pt>
    <dgm:pt modelId="{9FD2A98F-CF8D-470B-83B6-EA9701744370}" type="pres">
      <dgm:prSet presAssocID="{7F5E9F02-22D0-45BB-B75D-3DA62C4071CC}" presName="sibTrans" presStyleCnt="0"/>
      <dgm:spPr/>
    </dgm:pt>
    <dgm:pt modelId="{9A34C8F0-8FFC-41B4-A0DD-5D82947291C0}" type="pres">
      <dgm:prSet presAssocID="{EDBA2857-CFBF-4FF0-94EB-8873B3DEBD30}" presName="compNode" presStyleCnt="0"/>
      <dgm:spPr/>
    </dgm:pt>
    <dgm:pt modelId="{126623E1-CA1A-497B-8251-7984F1B2C5B4}" type="pres">
      <dgm:prSet presAssocID="{EDBA2857-CFBF-4FF0-94EB-8873B3DEBD30}" presName="bgRect" presStyleLbl="bgShp" presStyleIdx="1" presStyleCnt="5"/>
      <dgm:spPr/>
    </dgm:pt>
    <dgm:pt modelId="{8021D8A9-023A-436D-9CB9-12689898EF9E}" type="pres">
      <dgm:prSet presAssocID="{EDBA2857-CFBF-4FF0-94EB-8873B3DEBD30}" presName="iconRect" presStyleLbl="node1" presStyleIdx="1" presStyleCnt="5"/>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Meeting with solid fill"/>
        </a:ext>
      </dgm:extLst>
    </dgm:pt>
    <dgm:pt modelId="{D64AAB2C-9B17-49DD-B8A0-8FACBDC85DED}" type="pres">
      <dgm:prSet presAssocID="{EDBA2857-CFBF-4FF0-94EB-8873B3DEBD30}" presName="spaceRect" presStyleCnt="0"/>
      <dgm:spPr/>
    </dgm:pt>
    <dgm:pt modelId="{DD3E4B09-777E-4FCF-9F42-A19833DD7363}" type="pres">
      <dgm:prSet presAssocID="{EDBA2857-CFBF-4FF0-94EB-8873B3DEBD30}" presName="parTx" presStyleLbl="revTx" presStyleIdx="1" presStyleCnt="5">
        <dgm:presLayoutVars>
          <dgm:chMax val="0"/>
          <dgm:chPref val="0"/>
        </dgm:presLayoutVars>
      </dgm:prSet>
      <dgm:spPr/>
    </dgm:pt>
    <dgm:pt modelId="{C0F0BB6B-3F02-42EF-AC59-8F238986591E}" type="pres">
      <dgm:prSet presAssocID="{CC270FD3-BE12-45BE-863B-0C3E9CDE208F}" presName="sibTrans" presStyleCnt="0"/>
      <dgm:spPr/>
    </dgm:pt>
    <dgm:pt modelId="{A8B39551-D37E-4246-AF15-9EBCE9E833B9}" type="pres">
      <dgm:prSet presAssocID="{A96A8792-6DC8-4D71-9F13-7C5E910A9F39}" presName="compNode" presStyleCnt="0"/>
      <dgm:spPr/>
    </dgm:pt>
    <dgm:pt modelId="{E4AAA089-ECC4-4DF7-ABF8-3A9B719D7B18}" type="pres">
      <dgm:prSet presAssocID="{A96A8792-6DC8-4D71-9F13-7C5E910A9F39}" presName="bgRect" presStyleLbl="bgShp" presStyleIdx="2" presStyleCnt="5"/>
      <dgm:spPr/>
    </dgm:pt>
    <dgm:pt modelId="{EA281A5C-39BD-4ADD-BE86-DDDDC6B75B37}" type="pres">
      <dgm:prSet presAssocID="{A96A8792-6DC8-4D71-9F13-7C5E910A9F39}" presName="iconRect" presStyleLbl="node1" presStyleIdx="2" presStyleCnt="5"/>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a:blipFill>
      </dgm:spPr>
      <dgm:extLst>
        <a:ext uri="{E40237B7-FDA0-4F09-8148-C483321AD2D9}">
          <dgm14:cNvPr xmlns:dgm14="http://schemas.microsoft.com/office/drawing/2010/diagram" id="0" name="" descr="Document with solid fill"/>
        </a:ext>
      </dgm:extLst>
    </dgm:pt>
    <dgm:pt modelId="{B0259040-ACEC-4BB6-B6E3-BD3A927AD601}" type="pres">
      <dgm:prSet presAssocID="{A96A8792-6DC8-4D71-9F13-7C5E910A9F39}" presName="spaceRect" presStyleCnt="0"/>
      <dgm:spPr/>
    </dgm:pt>
    <dgm:pt modelId="{042226EB-95F0-47C4-85DC-709354BAB2B6}" type="pres">
      <dgm:prSet presAssocID="{A96A8792-6DC8-4D71-9F13-7C5E910A9F39}" presName="parTx" presStyleLbl="revTx" presStyleIdx="2" presStyleCnt="5">
        <dgm:presLayoutVars>
          <dgm:chMax val="0"/>
          <dgm:chPref val="0"/>
        </dgm:presLayoutVars>
      </dgm:prSet>
      <dgm:spPr/>
    </dgm:pt>
    <dgm:pt modelId="{CFEA6BFC-A50D-4D47-9471-7675C39BCA1F}" type="pres">
      <dgm:prSet presAssocID="{812092D8-E5ED-4D12-915C-94C988E964B8}" presName="sibTrans" presStyleCnt="0"/>
      <dgm:spPr/>
    </dgm:pt>
    <dgm:pt modelId="{8611C531-9D3D-4670-81F6-C39F01D053FE}" type="pres">
      <dgm:prSet presAssocID="{7B53FD61-A2C5-4C83-AEB9-DDB15A8639DF}" presName="compNode" presStyleCnt="0"/>
      <dgm:spPr/>
    </dgm:pt>
    <dgm:pt modelId="{A63B5E71-3F27-480C-AECF-43FF1FA47E75}" type="pres">
      <dgm:prSet presAssocID="{7B53FD61-A2C5-4C83-AEB9-DDB15A8639DF}" presName="bgRect" presStyleLbl="bgShp" presStyleIdx="3" presStyleCnt="5"/>
      <dgm:spPr/>
    </dgm:pt>
    <dgm:pt modelId="{22FAAC86-A3A8-4B3E-87F6-6C2891E863F4}" type="pres">
      <dgm:prSet presAssocID="{7B53FD61-A2C5-4C83-AEB9-DDB15A8639DF}" presName="iconRect" presStyleLbl="node1" presStyleIdx="3" presStyleCnt="5"/>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dgm:spPr>
      <dgm:extLst>
        <a:ext uri="{E40237B7-FDA0-4F09-8148-C483321AD2D9}">
          <dgm14:cNvPr xmlns:dgm14="http://schemas.microsoft.com/office/drawing/2010/diagram" id="0" name="" descr="Users with solid fill"/>
        </a:ext>
      </dgm:extLst>
    </dgm:pt>
    <dgm:pt modelId="{D9DAB831-669D-4C7A-B535-F5B6262BBEC2}" type="pres">
      <dgm:prSet presAssocID="{7B53FD61-A2C5-4C83-AEB9-DDB15A8639DF}" presName="spaceRect" presStyleCnt="0"/>
      <dgm:spPr/>
    </dgm:pt>
    <dgm:pt modelId="{4E29CB07-966F-4A2B-98D7-985F7EF8EC39}" type="pres">
      <dgm:prSet presAssocID="{7B53FD61-A2C5-4C83-AEB9-DDB15A8639DF}" presName="parTx" presStyleLbl="revTx" presStyleIdx="3" presStyleCnt="5">
        <dgm:presLayoutVars>
          <dgm:chMax val="0"/>
          <dgm:chPref val="0"/>
        </dgm:presLayoutVars>
      </dgm:prSet>
      <dgm:spPr/>
    </dgm:pt>
    <dgm:pt modelId="{6019A723-FF03-47A3-9B30-22325540D6F7}" type="pres">
      <dgm:prSet presAssocID="{6A2ACF1C-09FD-462D-9141-5219F1C25CA4}" presName="sibTrans" presStyleCnt="0"/>
      <dgm:spPr/>
    </dgm:pt>
    <dgm:pt modelId="{A6DCB16E-D6DF-4709-AF70-04606489FE91}" type="pres">
      <dgm:prSet presAssocID="{A37BA6D5-333B-4D72-BC6E-8F1B92F18722}" presName="compNode" presStyleCnt="0"/>
      <dgm:spPr/>
    </dgm:pt>
    <dgm:pt modelId="{8391C1AA-5BA3-4FA6-814A-E2775DBDD093}" type="pres">
      <dgm:prSet presAssocID="{A37BA6D5-333B-4D72-BC6E-8F1B92F18722}" presName="bgRect" presStyleLbl="bgShp" presStyleIdx="4" presStyleCnt="5"/>
      <dgm:spPr/>
    </dgm:pt>
    <dgm:pt modelId="{CFE3475E-9F46-49DE-AB99-19700764B9FE}" type="pres">
      <dgm:prSet presAssocID="{A37BA6D5-333B-4D72-BC6E-8F1B92F18722}" presName="iconRect" presStyleLbl="node1" presStyleIdx="4" presStyleCnt="5"/>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a:blipFill>
      </dgm:spPr>
      <dgm:extLst>
        <a:ext uri="{E40237B7-FDA0-4F09-8148-C483321AD2D9}">
          <dgm14:cNvPr xmlns:dgm14="http://schemas.microsoft.com/office/drawing/2010/diagram" id="0" name="" descr="Internet with solid fill"/>
        </a:ext>
      </dgm:extLst>
    </dgm:pt>
    <dgm:pt modelId="{53CBEA40-1177-4378-8C16-F8582F1913DC}" type="pres">
      <dgm:prSet presAssocID="{A37BA6D5-333B-4D72-BC6E-8F1B92F18722}" presName="spaceRect" presStyleCnt="0"/>
      <dgm:spPr/>
    </dgm:pt>
    <dgm:pt modelId="{9A11705B-4565-4D76-8688-62C248BEA300}" type="pres">
      <dgm:prSet presAssocID="{A37BA6D5-333B-4D72-BC6E-8F1B92F18722}" presName="parTx" presStyleLbl="revTx" presStyleIdx="4" presStyleCnt="5">
        <dgm:presLayoutVars>
          <dgm:chMax val="0"/>
          <dgm:chPref val="0"/>
        </dgm:presLayoutVars>
      </dgm:prSet>
      <dgm:spPr/>
    </dgm:pt>
  </dgm:ptLst>
  <dgm:cxnLst>
    <dgm:cxn modelId="{656B3D0B-317C-47AF-A174-A5C75BFF5132}" srcId="{918EF593-567C-4896-8624-0D8DA755C906}" destId="{7B53FD61-A2C5-4C83-AEB9-DDB15A8639DF}" srcOrd="3" destOrd="0" parTransId="{8EAB45CE-5680-4171-952C-67F665C59ECA}" sibTransId="{6A2ACF1C-09FD-462D-9141-5219F1C25CA4}"/>
    <dgm:cxn modelId="{EF18881F-8093-429F-9B33-D5757142E5C4}" type="presOf" srcId="{918EF593-567C-4896-8624-0D8DA755C906}" destId="{09335747-97A6-46B0-B117-7A778273368F}" srcOrd="0" destOrd="0" presId="urn:microsoft.com/office/officeart/2018/2/layout/IconVerticalSolidList"/>
    <dgm:cxn modelId="{76535328-E50C-4ADA-8561-BA16131D3635}" srcId="{918EF593-567C-4896-8624-0D8DA755C906}" destId="{B8C50247-453C-45D2-86F4-4DA967AD326C}" srcOrd="0" destOrd="0" parTransId="{857D285C-AA5E-452C-93EB-388815E0976A}" sibTransId="{7F5E9F02-22D0-45BB-B75D-3DA62C4071CC}"/>
    <dgm:cxn modelId="{6BEAA32D-9AD4-4A8F-BA0D-B7E9AEC263C8}" srcId="{918EF593-567C-4896-8624-0D8DA755C906}" destId="{A96A8792-6DC8-4D71-9F13-7C5E910A9F39}" srcOrd="2" destOrd="0" parTransId="{F64B44DC-3E38-4775-9F6F-96470E81E51D}" sibTransId="{812092D8-E5ED-4D12-915C-94C988E964B8}"/>
    <dgm:cxn modelId="{13B40135-E2A3-439A-9EB2-DCD2E4F3CA37}" type="presOf" srcId="{A37BA6D5-333B-4D72-BC6E-8F1B92F18722}" destId="{9A11705B-4565-4D76-8688-62C248BEA300}" srcOrd="0" destOrd="0" presId="urn:microsoft.com/office/officeart/2018/2/layout/IconVerticalSolidList"/>
    <dgm:cxn modelId="{E76CA740-25C4-4C24-B0E7-FFEA71CDB0F6}" srcId="{918EF593-567C-4896-8624-0D8DA755C906}" destId="{EDBA2857-CFBF-4FF0-94EB-8873B3DEBD30}" srcOrd="1" destOrd="0" parTransId="{1831AE49-39DB-4150-8CE6-4BDC3921946E}" sibTransId="{CC270FD3-BE12-45BE-863B-0C3E9CDE208F}"/>
    <dgm:cxn modelId="{884ABB6E-DE8F-444A-9967-FCAC481FE97B}" type="presOf" srcId="{EDBA2857-CFBF-4FF0-94EB-8873B3DEBD30}" destId="{DD3E4B09-777E-4FCF-9F42-A19833DD7363}" srcOrd="0" destOrd="0" presId="urn:microsoft.com/office/officeart/2018/2/layout/IconVerticalSolidList"/>
    <dgm:cxn modelId="{C8E4CDBE-47B3-4A74-85A4-7E872BEF85D6}" srcId="{918EF593-567C-4896-8624-0D8DA755C906}" destId="{A37BA6D5-333B-4D72-BC6E-8F1B92F18722}" srcOrd="4" destOrd="0" parTransId="{6CA8D31E-3F86-48E6-9373-EAA90FCF2E0B}" sibTransId="{6C0BD398-BAA7-4C3D-85E4-59531DCEFFAF}"/>
    <dgm:cxn modelId="{1EECA8CA-5BA5-4BDB-8547-22C42E4B5E2C}" type="presOf" srcId="{A96A8792-6DC8-4D71-9F13-7C5E910A9F39}" destId="{042226EB-95F0-47C4-85DC-709354BAB2B6}" srcOrd="0" destOrd="0" presId="urn:microsoft.com/office/officeart/2018/2/layout/IconVerticalSolidList"/>
    <dgm:cxn modelId="{88A8C3D2-6512-4029-AA09-AAD548364BEA}" type="presOf" srcId="{7B53FD61-A2C5-4C83-AEB9-DDB15A8639DF}" destId="{4E29CB07-966F-4A2B-98D7-985F7EF8EC39}" srcOrd="0" destOrd="0" presId="urn:microsoft.com/office/officeart/2018/2/layout/IconVerticalSolidList"/>
    <dgm:cxn modelId="{0B583FF2-64FA-4682-AE10-CD8B722D7A58}" type="presOf" srcId="{B8C50247-453C-45D2-86F4-4DA967AD326C}" destId="{A39CAF40-5799-4D17-82FE-B571821BF818}" srcOrd="0" destOrd="0" presId="urn:microsoft.com/office/officeart/2018/2/layout/IconVerticalSolidList"/>
    <dgm:cxn modelId="{45DF3905-D079-4B2A-8A78-6016252CA271}" type="presParOf" srcId="{09335747-97A6-46B0-B117-7A778273368F}" destId="{D351845A-9CF2-4E1B-9810-44271166FF86}" srcOrd="0" destOrd="0" presId="urn:microsoft.com/office/officeart/2018/2/layout/IconVerticalSolidList"/>
    <dgm:cxn modelId="{CFCE2EEB-D86D-4FDC-884A-041B46C14AEE}" type="presParOf" srcId="{D351845A-9CF2-4E1B-9810-44271166FF86}" destId="{E11969B6-1ED6-4D8B-838B-240AEDD7C493}" srcOrd="0" destOrd="0" presId="urn:microsoft.com/office/officeart/2018/2/layout/IconVerticalSolidList"/>
    <dgm:cxn modelId="{53FDE0D8-0E02-4960-9DE8-B50DC010A87C}" type="presParOf" srcId="{D351845A-9CF2-4E1B-9810-44271166FF86}" destId="{DF8073F1-B1BF-4880-96F7-F75353183304}" srcOrd="1" destOrd="0" presId="urn:microsoft.com/office/officeart/2018/2/layout/IconVerticalSolidList"/>
    <dgm:cxn modelId="{AD0CA178-5C1C-43D3-A908-2BF9A3BEC073}" type="presParOf" srcId="{D351845A-9CF2-4E1B-9810-44271166FF86}" destId="{B18FE41D-C9B2-42D7-98D1-1468B9C9A8E8}" srcOrd="2" destOrd="0" presId="urn:microsoft.com/office/officeart/2018/2/layout/IconVerticalSolidList"/>
    <dgm:cxn modelId="{FC865AAA-832C-49D7-A22F-6ECE042EA11F}" type="presParOf" srcId="{D351845A-9CF2-4E1B-9810-44271166FF86}" destId="{A39CAF40-5799-4D17-82FE-B571821BF818}" srcOrd="3" destOrd="0" presId="urn:microsoft.com/office/officeart/2018/2/layout/IconVerticalSolidList"/>
    <dgm:cxn modelId="{ECD3A490-869D-4DE8-B570-9AA7931A2227}" type="presParOf" srcId="{09335747-97A6-46B0-B117-7A778273368F}" destId="{9FD2A98F-CF8D-470B-83B6-EA9701744370}" srcOrd="1" destOrd="0" presId="urn:microsoft.com/office/officeart/2018/2/layout/IconVerticalSolidList"/>
    <dgm:cxn modelId="{DE4254C7-A265-4062-AF7E-260731B9629F}" type="presParOf" srcId="{09335747-97A6-46B0-B117-7A778273368F}" destId="{9A34C8F0-8FFC-41B4-A0DD-5D82947291C0}" srcOrd="2" destOrd="0" presId="urn:microsoft.com/office/officeart/2018/2/layout/IconVerticalSolidList"/>
    <dgm:cxn modelId="{30ED962D-7955-40B7-AA1B-1661CCA142C1}" type="presParOf" srcId="{9A34C8F0-8FFC-41B4-A0DD-5D82947291C0}" destId="{126623E1-CA1A-497B-8251-7984F1B2C5B4}" srcOrd="0" destOrd="0" presId="urn:microsoft.com/office/officeart/2018/2/layout/IconVerticalSolidList"/>
    <dgm:cxn modelId="{2586FE6C-0FE7-4CDF-9FD3-D03D2198CF60}" type="presParOf" srcId="{9A34C8F0-8FFC-41B4-A0DD-5D82947291C0}" destId="{8021D8A9-023A-436D-9CB9-12689898EF9E}" srcOrd="1" destOrd="0" presId="urn:microsoft.com/office/officeart/2018/2/layout/IconVerticalSolidList"/>
    <dgm:cxn modelId="{184BD367-256B-4808-9FE9-677D120F48C9}" type="presParOf" srcId="{9A34C8F0-8FFC-41B4-A0DD-5D82947291C0}" destId="{D64AAB2C-9B17-49DD-B8A0-8FACBDC85DED}" srcOrd="2" destOrd="0" presId="urn:microsoft.com/office/officeart/2018/2/layout/IconVerticalSolidList"/>
    <dgm:cxn modelId="{FE190E52-A01F-4BC7-B0E5-907C7ABBC06D}" type="presParOf" srcId="{9A34C8F0-8FFC-41B4-A0DD-5D82947291C0}" destId="{DD3E4B09-777E-4FCF-9F42-A19833DD7363}" srcOrd="3" destOrd="0" presId="urn:microsoft.com/office/officeart/2018/2/layout/IconVerticalSolidList"/>
    <dgm:cxn modelId="{DAB3FBE6-B83A-44B4-93C8-2C9E14F027B0}" type="presParOf" srcId="{09335747-97A6-46B0-B117-7A778273368F}" destId="{C0F0BB6B-3F02-42EF-AC59-8F238986591E}" srcOrd="3" destOrd="0" presId="urn:microsoft.com/office/officeart/2018/2/layout/IconVerticalSolidList"/>
    <dgm:cxn modelId="{F1F4B94F-99D0-43D3-8620-39D26C81E3C3}" type="presParOf" srcId="{09335747-97A6-46B0-B117-7A778273368F}" destId="{A8B39551-D37E-4246-AF15-9EBCE9E833B9}" srcOrd="4" destOrd="0" presId="urn:microsoft.com/office/officeart/2018/2/layout/IconVerticalSolidList"/>
    <dgm:cxn modelId="{DEB6D1D9-82C9-4B46-AD91-C331D0E6A65D}" type="presParOf" srcId="{A8B39551-D37E-4246-AF15-9EBCE9E833B9}" destId="{E4AAA089-ECC4-4DF7-ABF8-3A9B719D7B18}" srcOrd="0" destOrd="0" presId="urn:microsoft.com/office/officeart/2018/2/layout/IconVerticalSolidList"/>
    <dgm:cxn modelId="{9F3C279C-DC54-4052-86E8-DD45996054B4}" type="presParOf" srcId="{A8B39551-D37E-4246-AF15-9EBCE9E833B9}" destId="{EA281A5C-39BD-4ADD-BE86-DDDDC6B75B37}" srcOrd="1" destOrd="0" presId="urn:microsoft.com/office/officeart/2018/2/layout/IconVerticalSolidList"/>
    <dgm:cxn modelId="{5065621F-7041-4733-8AA7-0CBFD38E0149}" type="presParOf" srcId="{A8B39551-D37E-4246-AF15-9EBCE9E833B9}" destId="{B0259040-ACEC-4BB6-B6E3-BD3A927AD601}" srcOrd="2" destOrd="0" presId="urn:microsoft.com/office/officeart/2018/2/layout/IconVerticalSolidList"/>
    <dgm:cxn modelId="{7765B94E-FD0A-4DC1-835B-E14263CF0394}" type="presParOf" srcId="{A8B39551-D37E-4246-AF15-9EBCE9E833B9}" destId="{042226EB-95F0-47C4-85DC-709354BAB2B6}" srcOrd="3" destOrd="0" presId="urn:microsoft.com/office/officeart/2018/2/layout/IconVerticalSolidList"/>
    <dgm:cxn modelId="{72EFC09F-FEC9-4494-B582-DD8001B42BBF}" type="presParOf" srcId="{09335747-97A6-46B0-B117-7A778273368F}" destId="{CFEA6BFC-A50D-4D47-9471-7675C39BCA1F}" srcOrd="5" destOrd="0" presId="urn:microsoft.com/office/officeart/2018/2/layout/IconVerticalSolidList"/>
    <dgm:cxn modelId="{0B47D0A2-2339-43CF-BAE8-C7247DFE33EC}" type="presParOf" srcId="{09335747-97A6-46B0-B117-7A778273368F}" destId="{8611C531-9D3D-4670-81F6-C39F01D053FE}" srcOrd="6" destOrd="0" presId="urn:microsoft.com/office/officeart/2018/2/layout/IconVerticalSolidList"/>
    <dgm:cxn modelId="{80064F87-D90B-4E2D-9C90-7D11AE9BC486}" type="presParOf" srcId="{8611C531-9D3D-4670-81F6-C39F01D053FE}" destId="{A63B5E71-3F27-480C-AECF-43FF1FA47E75}" srcOrd="0" destOrd="0" presId="urn:microsoft.com/office/officeart/2018/2/layout/IconVerticalSolidList"/>
    <dgm:cxn modelId="{F4DBCCCE-9B7A-49FB-B340-E9B0C09472D7}" type="presParOf" srcId="{8611C531-9D3D-4670-81F6-C39F01D053FE}" destId="{22FAAC86-A3A8-4B3E-87F6-6C2891E863F4}" srcOrd="1" destOrd="0" presId="urn:microsoft.com/office/officeart/2018/2/layout/IconVerticalSolidList"/>
    <dgm:cxn modelId="{7707A2D7-2472-475A-9E5A-D9A0114DAFD6}" type="presParOf" srcId="{8611C531-9D3D-4670-81F6-C39F01D053FE}" destId="{D9DAB831-669D-4C7A-B535-F5B6262BBEC2}" srcOrd="2" destOrd="0" presId="urn:microsoft.com/office/officeart/2018/2/layout/IconVerticalSolidList"/>
    <dgm:cxn modelId="{3529B7F0-0FDE-4654-8184-67DF929E9E58}" type="presParOf" srcId="{8611C531-9D3D-4670-81F6-C39F01D053FE}" destId="{4E29CB07-966F-4A2B-98D7-985F7EF8EC39}" srcOrd="3" destOrd="0" presId="urn:microsoft.com/office/officeart/2018/2/layout/IconVerticalSolidList"/>
    <dgm:cxn modelId="{DDD9C956-4252-4C45-AB4E-8DCA152233D8}" type="presParOf" srcId="{09335747-97A6-46B0-B117-7A778273368F}" destId="{6019A723-FF03-47A3-9B30-22325540D6F7}" srcOrd="7" destOrd="0" presId="urn:microsoft.com/office/officeart/2018/2/layout/IconVerticalSolidList"/>
    <dgm:cxn modelId="{C3A7C8AC-74F7-45C0-A63D-C04D03B0A294}" type="presParOf" srcId="{09335747-97A6-46B0-B117-7A778273368F}" destId="{A6DCB16E-D6DF-4709-AF70-04606489FE91}" srcOrd="8" destOrd="0" presId="urn:microsoft.com/office/officeart/2018/2/layout/IconVerticalSolidList"/>
    <dgm:cxn modelId="{719BF648-8F1B-4C55-B983-86DBDA9E7DA1}" type="presParOf" srcId="{A6DCB16E-D6DF-4709-AF70-04606489FE91}" destId="{8391C1AA-5BA3-4FA6-814A-E2775DBDD093}" srcOrd="0" destOrd="0" presId="urn:microsoft.com/office/officeart/2018/2/layout/IconVerticalSolidList"/>
    <dgm:cxn modelId="{8A5B1E0B-2ACC-4CE0-A0B3-D745A274F845}" type="presParOf" srcId="{A6DCB16E-D6DF-4709-AF70-04606489FE91}" destId="{CFE3475E-9F46-49DE-AB99-19700764B9FE}" srcOrd="1" destOrd="0" presId="urn:microsoft.com/office/officeart/2018/2/layout/IconVerticalSolidList"/>
    <dgm:cxn modelId="{2AC676AC-8753-407A-AB3F-218654520AE7}" type="presParOf" srcId="{A6DCB16E-D6DF-4709-AF70-04606489FE91}" destId="{53CBEA40-1177-4378-8C16-F8582F1913DC}" srcOrd="2" destOrd="0" presId="urn:microsoft.com/office/officeart/2018/2/layout/IconVerticalSolidList"/>
    <dgm:cxn modelId="{9014A68F-F2A3-4416-922B-2967E3C361E3}" type="presParOf" srcId="{A6DCB16E-D6DF-4709-AF70-04606489FE91}" destId="{9A11705B-4565-4D76-8688-62C248BEA30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8EF593-567C-4896-8624-0D8DA755C90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9293C19-9B5A-4419-B370-A57AA079B9D3}">
      <dgm:prSet/>
      <dgm:spPr/>
      <dgm:t>
        <a:bodyPr/>
        <a:lstStyle/>
        <a:p>
          <a:pPr>
            <a:lnSpc>
              <a:spcPct val="100000"/>
            </a:lnSpc>
          </a:pPr>
          <a:r>
            <a:rPr lang="en-US" b="0" i="0"/>
            <a:t>The JIU was established by the General Assembly at its 21</a:t>
          </a:r>
          <a:r>
            <a:rPr lang="en-US" b="0" i="0" baseline="30000"/>
            <a:t>st</a:t>
          </a:r>
          <a:r>
            <a:rPr lang="en-US" b="0" i="0"/>
            <a:t> session as a temporary external oversight body of the UN system</a:t>
          </a:r>
          <a:endParaRPr lang="en-US"/>
        </a:p>
      </dgm:t>
    </dgm:pt>
    <dgm:pt modelId="{6EFAA9A4-6234-4A1C-9F48-3B605CB6E0DE}" type="parTrans" cxnId="{1F9E7B7F-47D5-4836-8C67-09B88BF76BC2}">
      <dgm:prSet/>
      <dgm:spPr/>
      <dgm:t>
        <a:bodyPr/>
        <a:lstStyle/>
        <a:p>
          <a:endParaRPr lang="en-US"/>
        </a:p>
      </dgm:t>
    </dgm:pt>
    <dgm:pt modelId="{C5CEA697-71A3-4B0B-8E29-35A18596940A}" type="sibTrans" cxnId="{1F9E7B7F-47D5-4836-8C67-09B88BF76BC2}">
      <dgm:prSet/>
      <dgm:spPr/>
      <dgm:t>
        <a:bodyPr/>
        <a:lstStyle/>
        <a:p>
          <a:endParaRPr lang="en-US"/>
        </a:p>
      </dgm:t>
    </dgm:pt>
    <dgm:pt modelId="{7CD46E51-88D1-4253-8675-2C4AC334086B}">
      <dgm:prSet/>
      <dgm:spPr/>
      <dgm:t>
        <a:bodyPr/>
        <a:lstStyle/>
        <a:p>
          <a:pPr>
            <a:lnSpc>
              <a:spcPct val="100000"/>
            </a:lnSpc>
          </a:pPr>
          <a:r>
            <a:rPr lang="en-US" b="0" i="0"/>
            <a:t>The General Assembly adopted the Statute of the JIU in 1976, which was then implemented in 1978. This changed the status of the JIU from a temporary body to a permanent one.</a:t>
          </a:r>
          <a:endParaRPr lang="en-US"/>
        </a:p>
      </dgm:t>
    </dgm:pt>
    <dgm:pt modelId="{28D298AB-D59C-4ECD-BA9B-ACD2556180BD}" type="parTrans" cxnId="{1BD1627D-5597-4091-9731-7E7399E2C04B}">
      <dgm:prSet/>
      <dgm:spPr/>
      <dgm:t>
        <a:bodyPr/>
        <a:lstStyle/>
        <a:p>
          <a:endParaRPr lang="en-US"/>
        </a:p>
      </dgm:t>
    </dgm:pt>
    <dgm:pt modelId="{D898653E-38E8-4328-9C66-1EA2DE1113C6}" type="sibTrans" cxnId="{1BD1627D-5597-4091-9731-7E7399E2C04B}">
      <dgm:prSet/>
      <dgm:spPr/>
      <dgm:t>
        <a:bodyPr/>
        <a:lstStyle/>
        <a:p>
          <a:endParaRPr lang="en-US"/>
        </a:p>
      </dgm:t>
    </dgm:pt>
    <dgm:pt modelId="{28F7B315-08F8-4F1F-9CDC-2F9545075830}">
      <dgm:prSet/>
      <dgm:spPr/>
      <dgm:t>
        <a:bodyPr/>
        <a:lstStyle/>
        <a:p>
          <a:pPr>
            <a:lnSpc>
              <a:spcPct val="100000"/>
            </a:lnSpc>
          </a:pPr>
          <a:r>
            <a:rPr lang="en-US" b="0" i="0"/>
            <a:t>General Assembly resolution 31/192 established the JIU as the only independent and system-wide oversight body for inspections, evaluations and investigations. The JIU is a subsidiary organ of the General Assembly and the legislative/governing organs of its participating organizations.</a:t>
          </a:r>
          <a:endParaRPr lang="en-US"/>
        </a:p>
      </dgm:t>
    </dgm:pt>
    <dgm:pt modelId="{B077ED92-DCE0-4915-8127-BDECD0ACE8EC}" type="parTrans" cxnId="{49A27D89-EBC1-456E-9A57-2151E0C49676}">
      <dgm:prSet/>
      <dgm:spPr/>
      <dgm:t>
        <a:bodyPr/>
        <a:lstStyle/>
        <a:p>
          <a:endParaRPr lang="en-US"/>
        </a:p>
      </dgm:t>
    </dgm:pt>
    <dgm:pt modelId="{065C288D-9393-4C29-8775-EFE25B8A8E93}" type="sibTrans" cxnId="{49A27D89-EBC1-456E-9A57-2151E0C49676}">
      <dgm:prSet/>
      <dgm:spPr/>
      <dgm:t>
        <a:bodyPr/>
        <a:lstStyle/>
        <a:p>
          <a:endParaRPr lang="en-US"/>
        </a:p>
      </dgm:t>
    </dgm:pt>
    <dgm:pt modelId="{238CF9E9-2EA4-4BB8-BD3A-8DB87159965C}">
      <dgm:prSet/>
      <dgm:spPr/>
      <dgm:t>
        <a:bodyPr/>
        <a:lstStyle/>
        <a:p>
          <a:pPr>
            <a:lnSpc>
              <a:spcPct val="100000"/>
            </a:lnSpc>
          </a:pPr>
          <a:r>
            <a:rPr lang="en-US" b="0" i="0"/>
            <a:t>The statute of the JIU was approved by the General Assembly in 1978 and it outlines the JIU’s functions, mode of operation, composition, appointment and conditions of service of Inspectors, administrative, budgetary and financial arrangements.</a:t>
          </a:r>
          <a:endParaRPr lang="en-US"/>
        </a:p>
      </dgm:t>
    </dgm:pt>
    <dgm:pt modelId="{D5710DB4-33B0-4A70-9B91-CE1571201AC2}" type="parTrans" cxnId="{D28C97FB-75C2-441D-8546-87B50131E196}">
      <dgm:prSet/>
      <dgm:spPr/>
      <dgm:t>
        <a:bodyPr/>
        <a:lstStyle/>
        <a:p>
          <a:endParaRPr lang="en-US"/>
        </a:p>
      </dgm:t>
    </dgm:pt>
    <dgm:pt modelId="{81FB82EE-A2FE-4D92-8F05-0A38E9E641E1}" type="sibTrans" cxnId="{D28C97FB-75C2-441D-8546-87B50131E196}">
      <dgm:prSet/>
      <dgm:spPr/>
      <dgm:t>
        <a:bodyPr/>
        <a:lstStyle/>
        <a:p>
          <a:endParaRPr lang="en-US"/>
        </a:p>
      </dgm:t>
    </dgm:pt>
    <dgm:pt modelId="{8BCF352C-A252-44DF-8399-72E221D20F66}">
      <dgm:prSet/>
      <dgm:spPr/>
      <dgm:t>
        <a:bodyPr/>
        <a:lstStyle/>
        <a:p>
          <a:pPr>
            <a:lnSpc>
              <a:spcPct val="100000"/>
            </a:lnSpc>
          </a:pPr>
          <a:r>
            <a:rPr lang="en-US" b="0" i="0"/>
            <a:t>The JIU presents to the General Assembly, through the Fifth Committee, an annual report on its activities and its proposed </a:t>
          </a:r>
          <a:r>
            <a:rPr lang="en-US" b="0" i="0" err="1"/>
            <a:t>programme</a:t>
          </a:r>
          <a:r>
            <a:rPr lang="en-US" b="0" i="0"/>
            <a:t> of work for the following year.</a:t>
          </a:r>
          <a:endParaRPr lang="en-US"/>
        </a:p>
      </dgm:t>
    </dgm:pt>
    <dgm:pt modelId="{C0589B34-DD40-4F1D-8728-3590A61B76E7}" type="parTrans" cxnId="{1F26F042-AA50-4831-9138-A43F7EA427F1}">
      <dgm:prSet/>
      <dgm:spPr/>
      <dgm:t>
        <a:bodyPr/>
        <a:lstStyle/>
        <a:p>
          <a:endParaRPr lang="en-US"/>
        </a:p>
      </dgm:t>
    </dgm:pt>
    <dgm:pt modelId="{80B82D6B-4675-4E31-9E1B-EA504B5F4F78}" type="sibTrans" cxnId="{1F26F042-AA50-4831-9138-A43F7EA427F1}">
      <dgm:prSet/>
      <dgm:spPr/>
      <dgm:t>
        <a:bodyPr/>
        <a:lstStyle/>
        <a:p>
          <a:endParaRPr lang="en-US"/>
        </a:p>
      </dgm:t>
    </dgm:pt>
    <dgm:pt modelId="{09335747-97A6-46B0-B117-7A778273368F}" type="pres">
      <dgm:prSet presAssocID="{918EF593-567C-4896-8624-0D8DA755C906}" presName="root" presStyleCnt="0">
        <dgm:presLayoutVars>
          <dgm:dir/>
          <dgm:resizeHandles val="exact"/>
        </dgm:presLayoutVars>
      </dgm:prSet>
      <dgm:spPr/>
    </dgm:pt>
    <dgm:pt modelId="{8917B177-0FEE-4EC7-8D6C-72AA29C7BCFC}" type="pres">
      <dgm:prSet presAssocID="{D9293C19-9B5A-4419-B370-A57AA079B9D3}" presName="compNode" presStyleCnt="0"/>
      <dgm:spPr/>
    </dgm:pt>
    <dgm:pt modelId="{D6F2ECC1-1DD5-43F2-95CE-DC8CD7BDD71B}" type="pres">
      <dgm:prSet presAssocID="{D9293C19-9B5A-4419-B370-A57AA079B9D3}" presName="bgRect" presStyleLbl="bgShp" presStyleIdx="0" presStyleCnt="5"/>
      <dgm:spPr/>
    </dgm:pt>
    <dgm:pt modelId="{8C73E274-711D-45BD-BC40-E4A19137C454}" type="pres">
      <dgm:prSet presAssocID="{D9293C19-9B5A-4419-B370-A57AA079B9D3}"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Meeting outline"/>
        </a:ext>
      </dgm:extLst>
    </dgm:pt>
    <dgm:pt modelId="{C5151E4A-3569-4B17-8786-F45BBD4E94BE}" type="pres">
      <dgm:prSet presAssocID="{D9293C19-9B5A-4419-B370-A57AA079B9D3}" presName="spaceRect" presStyleCnt="0"/>
      <dgm:spPr/>
    </dgm:pt>
    <dgm:pt modelId="{419561F8-D404-41DF-B4C8-AF8ABCDAC9F9}" type="pres">
      <dgm:prSet presAssocID="{D9293C19-9B5A-4419-B370-A57AA079B9D3}" presName="parTx" presStyleLbl="revTx" presStyleIdx="0" presStyleCnt="5">
        <dgm:presLayoutVars>
          <dgm:chMax val="0"/>
          <dgm:chPref val="0"/>
        </dgm:presLayoutVars>
      </dgm:prSet>
      <dgm:spPr/>
    </dgm:pt>
    <dgm:pt modelId="{7F0178F3-64E3-4FB9-8043-7210B73B0B6F}" type="pres">
      <dgm:prSet presAssocID="{C5CEA697-71A3-4B0B-8E29-35A18596940A}" presName="sibTrans" presStyleCnt="0"/>
      <dgm:spPr/>
    </dgm:pt>
    <dgm:pt modelId="{A8F20873-20E7-47EA-AC83-A019D5B67188}" type="pres">
      <dgm:prSet presAssocID="{7CD46E51-88D1-4253-8675-2C4AC334086B}" presName="compNode" presStyleCnt="0"/>
      <dgm:spPr/>
    </dgm:pt>
    <dgm:pt modelId="{D7C78305-9C06-4C14-8836-CAE41D8782E5}" type="pres">
      <dgm:prSet presAssocID="{7CD46E51-88D1-4253-8675-2C4AC334086B}" presName="bgRect" presStyleLbl="bgShp" presStyleIdx="1" presStyleCnt="5"/>
      <dgm:spPr/>
    </dgm:pt>
    <dgm:pt modelId="{EF5EC140-B3AD-426C-8F7D-6E883F39FBB4}" type="pres">
      <dgm:prSet presAssocID="{7CD46E51-88D1-4253-8675-2C4AC334086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eting with solid fill"/>
        </a:ext>
      </dgm:extLst>
    </dgm:pt>
    <dgm:pt modelId="{5C6C5D08-DBDF-46F1-A0E1-A1E92A156BE5}" type="pres">
      <dgm:prSet presAssocID="{7CD46E51-88D1-4253-8675-2C4AC334086B}" presName="spaceRect" presStyleCnt="0"/>
      <dgm:spPr/>
    </dgm:pt>
    <dgm:pt modelId="{5F4BFEBB-3618-424D-97DD-A09E90F7822D}" type="pres">
      <dgm:prSet presAssocID="{7CD46E51-88D1-4253-8675-2C4AC334086B}" presName="parTx" presStyleLbl="revTx" presStyleIdx="1" presStyleCnt="5">
        <dgm:presLayoutVars>
          <dgm:chMax val="0"/>
          <dgm:chPref val="0"/>
        </dgm:presLayoutVars>
      </dgm:prSet>
      <dgm:spPr/>
    </dgm:pt>
    <dgm:pt modelId="{E95D3B8C-5584-4003-A574-286661AE2FF7}" type="pres">
      <dgm:prSet presAssocID="{D898653E-38E8-4328-9C66-1EA2DE1113C6}" presName="sibTrans" presStyleCnt="0"/>
      <dgm:spPr/>
    </dgm:pt>
    <dgm:pt modelId="{02FC9896-22F1-49EC-B0BA-2963FA0122E8}" type="pres">
      <dgm:prSet presAssocID="{28F7B315-08F8-4F1F-9CDC-2F9545075830}" presName="compNode" presStyleCnt="0"/>
      <dgm:spPr/>
    </dgm:pt>
    <dgm:pt modelId="{0644FE34-E03E-47C6-B1CD-B981B8846B47}" type="pres">
      <dgm:prSet presAssocID="{28F7B315-08F8-4F1F-9CDC-2F9545075830}" presName="bgRect" presStyleLbl="bgShp" presStyleIdx="2" presStyleCnt="5"/>
      <dgm:spPr/>
    </dgm:pt>
    <dgm:pt modelId="{EDD94716-3C3C-4245-B7BD-E957DE9AB7A7}" type="pres">
      <dgm:prSet presAssocID="{28F7B315-08F8-4F1F-9CDC-2F954507583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anagement with solid fill"/>
        </a:ext>
      </dgm:extLst>
    </dgm:pt>
    <dgm:pt modelId="{88B877C1-7639-4C14-B798-BF033648D876}" type="pres">
      <dgm:prSet presAssocID="{28F7B315-08F8-4F1F-9CDC-2F9545075830}" presName="spaceRect" presStyleCnt="0"/>
      <dgm:spPr/>
    </dgm:pt>
    <dgm:pt modelId="{4EE531C9-BBE9-4776-B4BB-5506C0353651}" type="pres">
      <dgm:prSet presAssocID="{28F7B315-08F8-4F1F-9CDC-2F9545075830}" presName="parTx" presStyleLbl="revTx" presStyleIdx="2" presStyleCnt="5" custScaleY="84725">
        <dgm:presLayoutVars>
          <dgm:chMax val="0"/>
          <dgm:chPref val="0"/>
        </dgm:presLayoutVars>
      </dgm:prSet>
      <dgm:spPr/>
    </dgm:pt>
    <dgm:pt modelId="{9DA25868-8FA3-48D4-AF62-17131AA42C61}" type="pres">
      <dgm:prSet presAssocID="{065C288D-9393-4C29-8775-EFE25B8A8E93}" presName="sibTrans" presStyleCnt="0"/>
      <dgm:spPr/>
    </dgm:pt>
    <dgm:pt modelId="{F3DBE99F-3681-487B-A8A2-35B2823544B7}" type="pres">
      <dgm:prSet presAssocID="{238CF9E9-2EA4-4BB8-BD3A-8DB87159965C}" presName="compNode" presStyleCnt="0"/>
      <dgm:spPr/>
    </dgm:pt>
    <dgm:pt modelId="{74B3C4A7-BF78-496C-A6F6-2B30479471AA}" type="pres">
      <dgm:prSet presAssocID="{238CF9E9-2EA4-4BB8-BD3A-8DB87159965C}" presName="bgRect" presStyleLbl="bgShp" presStyleIdx="3" presStyleCnt="5"/>
      <dgm:spPr/>
    </dgm:pt>
    <dgm:pt modelId="{8EFEBCCA-CE41-4335-A9EB-549C284C4AF5}" type="pres">
      <dgm:prSet presAssocID="{238CF9E9-2EA4-4BB8-BD3A-8DB87159965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resentation with Checklist"/>
        </a:ext>
      </dgm:extLst>
    </dgm:pt>
    <dgm:pt modelId="{9919A178-E815-4745-AC6F-FBCC33EE29D7}" type="pres">
      <dgm:prSet presAssocID="{238CF9E9-2EA4-4BB8-BD3A-8DB87159965C}" presName="spaceRect" presStyleCnt="0"/>
      <dgm:spPr/>
    </dgm:pt>
    <dgm:pt modelId="{53D7B78E-2AEB-4636-B3EE-E1E5B56264BB}" type="pres">
      <dgm:prSet presAssocID="{238CF9E9-2EA4-4BB8-BD3A-8DB87159965C}" presName="parTx" presStyleLbl="revTx" presStyleIdx="3" presStyleCnt="5">
        <dgm:presLayoutVars>
          <dgm:chMax val="0"/>
          <dgm:chPref val="0"/>
        </dgm:presLayoutVars>
      </dgm:prSet>
      <dgm:spPr/>
    </dgm:pt>
    <dgm:pt modelId="{F7896E34-6865-4A66-B0E5-7521A7904FDB}" type="pres">
      <dgm:prSet presAssocID="{81FB82EE-A2FE-4D92-8F05-0A38E9E641E1}" presName="sibTrans" presStyleCnt="0"/>
      <dgm:spPr/>
    </dgm:pt>
    <dgm:pt modelId="{EFEBB327-EAE7-43C8-B1F0-D4DC7D521CEC}" type="pres">
      <dgm:prSet presAssocID="{8BCF352C-A252-44DF-8399-72E221D20F66}" presName="compNode" presStyleCnt="0"/>
      <dgm:spPr/>
    </dgm:pt>
    <dgm:pt modelId="{D73137B3-409E-40F1-AE47-C63E16BEA2D6}" type="pres">
      <dgm:prSet presAssocID="{8BCF352C-A252-44DF-8399-72E221D20F66}" presName="bgRect" presStyleLbl="bgShp" presStyleIdx="4" presStyleCnt="5"/>
      <dgm:spPr/>
    </dgm:pt>
    <dgm:pt modelId="{36992545-038C-4636-9958-932665B08B09}" type="pres">
      <dgm:prSet presAssocID="{8BCF352C-A252-44DF-8399-72E221D20F66}"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Board Of Directors with solid fill"/>
        </a:ext>
      </dgm:extLst>
    </dgm:pt>
    <dgm:pt modelId="{FC53BC01-6439-4672-9B1A-64D86EC0BCAE}" type="pres">
      <dgm:prSet presAssocID="{8BCF352C-A252-44DF-8399-72E221D20F66}" presName="spaceRect" presStyleCnt="0"/>
      <dgm:spPr/>
    </dgm:pt>
    <dgm:pt modelId="{9D6E0891-4B31-4A2E-92D8-85D126BC4170}" type="pres">
      <dgm:prSet presAssocID="{8BCF352C-A252-44DF-8399-72E221D20F66}" presName="parTx" presStyleLbl="revTx" presStyleIdx="4" presStyleCnt="5">
        <dgm:presLayoutVars>
          <dgm:chMax val="0"/>
          <dgm:chPref val="0"/>
        </dgm:presLayoutVars>
      </dgm:prSet>
      <dgm:spPr/>
    </dgm:pt>
  </dgm:ptLst>
  <dgm:cxnLst>
    <dgm:cxn modelId="{EF18881F-8093-429F-9B33-D5757142E5C4}" type="presOf" srcId="{918EF593-567C-4896-8624-0D8DA755C906}" destId="{09335747-97A6-46B0-B117-7A778273368F}" srcOrd="0" destOrd="0" presId="urn:microsoft.com/office/officeart/2018/2/layout/IconVerticalSolidList"/>
    <dgm:cxn modelId="{1F26F042-AA50-4831-9138-A43F7EA427F1}" srcId="{918EF593-567C-4896-8624-0D8DA755C906}" destId="{8BCF352C-A252-44DF-8399-72E221D20F66}" srcOrd="4" destOrd="0" parTransId="{C0589B34-DD40-4F1D-8728-3590A61B76E7}" sibTransId="{80B82D6B-4675-4E31-9E1B-EA504B5F4F78}"/>
    <dgm:cxn modelId="{1BD1627D-5597-4091-9731-7E7399E2C04B}" srcId="{918EF593-567C-4896-8624-0D8DA755C906}" destId="{7CD46E51-88D1-4253-8675-2C4AC334086B}" srcOrd="1" destOrd="0" parTransId="{28D298AB-D59C-4ECD-BA9B-ACD2556180BD}" sibTransId="{D898653E-38E8-4328-9C66-1EA2DE1113C6}"/>
    <dgm:cxn modelId="{1F9E7B7F-47D5-4836-8C67-09B88BF76BC2}" srcId="{918EF593-567C-4896-8624-0D8DA755C906}" destId="{D9293C19-9B5A-4419-B370-A57AA079B9D3}" srcOrd="0" destOrd="0" parTransId="{6EFAA9A4-6234-4A1C-9F48-3B605CB6E0DE}" sibTransId="{C5CEA697-71A3-4B0B-8E29-35A18596940A}"/>
    <dgm:cxn modelId="{49A27D89-EBC1-456E-9A57-2151E0C49676}" srcId="{918EF593-567C-4896-8624-0D8DA755C906}" destId="{28F7B315-08F8-4F1F-9CDC-2F9545075830}" srcOrd="2" destOrd="0" parTransId="{B077ED92-DCE0-4915-8127-BDECD0ACE8EC}" sibTransId="{065C288D-9393-4C29-8775-EFE25B8A8E93}"/>
    <dgm:cxn modelId="{CEBC948D-124F-47F8-ABDF-FDC2B3C6E82F}" type="presOf" srcId="{8BCF352C-A252-44DF-8399-72E221D20F66}" destId="{9D6E0891-4B31-4A2E-92D8-85D126BC4170}" srcOrd="0" destOrd="0" presId="urn:microsoft.com/office/officeart/2018/2/layout/IconVerticalSolidList"/>
    <dgm:cxn modelId="{5AC8589D-8875-4D42-8033-4E12377F7BF7}" type="presOf" srcId="{7CD46E51-88D1-4253-8675-2C4AC334086B}" destId="{5F4BFEBB-3618-424D-97DD-A09E90F7822D}" srcOrd="0" destOrd="0" presId="urn:microsoft.com/office/officeart/2018/2/layout/IconVerticalSolidList"/>
    <dgm:cxn modelId="{7A1BC3A3-C329-4412-AB99-A8EF2468E718}" type="presOf" srcId="{28F7B315-08F8-4F1F-9CDC-2F9545075830}" destId="{4EE531C9-BBE9-4776-B4BB-5506C0353651}" srcOrd="0" destOrd="0" presId="urn:microsoft.com/office/officeart/2018/2/layout/IconVerticalSolidList"/>
    <dgm:cxn modelId="{7CBCF5AB-C88B-4A5E-BE44-33E3774FE0D4}" type="presOf" srcId="{D9293C19-9B5A-4419-B370-A57AA079B9D3}" destId="{419561F8-D404-41DF-B4C8-AF8ABCDAC9F9}" srcOrd="0" destOrd="0" presId="urn:microsoft.com/office/officeart/2018/2/layout/IconVerticalSolidList"/>
    <dgm:cxn modelId="{59A6BCE4-EDDC-4861-A18C-298374782E5E}" type="presOf" srcId="{238CF9E9-2EA4-4BB8-BD3A-8DB87159965C}" destId="{53D7B78E-2AEB-4636-B3EE-E1E5B56264BB}" srcOrd="0" destOrd="0" presId="urn:microsoft.com/office/officeart/2018/2/layout/IconVerticalSolidList"/>
    <dgm:cxn modelId="{D28C97FB-75C2-441D-8546-87B50131E196}" srcId="{918EF593-567C-4896-8624-0D8DA755C906}" destId="{238CF9E9-2EA4-4BB8-BD3A-8DB87159965C}" srcOrd="3" destOrd="0" parTransId="{D5710DB4-33B0-4A70-9B91-CE1571201AC2}" sibTransId="{81FB82EE-A2FE-4D92-8F05-0A38E9E641E1}"/>
    <dgm:cxn modelId="{03A9DDF1-2865-4ED6-A6B9-90B1B28AE252}" type="presParOf" srcId="{09335747-97A6-46B0-B117-7A778273368F}" destId="{8917B177-0FEE-4EC7-8D6C-72AA29C7BCFC}" srcOrd="0" destOrd="0" presId="urn:microsoft.com/office/officeart/2018/2/layout/IconVerticalSolidList"/>
    <dgm:cxn modelId="{F82886EF-A16A-4577-923E-7E6AAD423772}" type="presParOf" srcId="{8917B177-0FEE-4EC7-8D6C-72AA29C7BCFC}" destId="{D6F2ECC1-1DD5-43F2-95CE-DC8CD7BDD71B}" srcOrd="0" destOrd="0" presId="urn:microsoft.com/office/officeart/2018/2/layout/IconVerticalSolidList"/>
    <dgm:cxn modelId="{E38E1995-B907-41F1-A0F9-77C91D619BDC}" type="presParOf" srcId="{8917B177-0FEE-4EC7-8D6C-72AA29C7BCFC}" destId="{8C73E274-711D-45BD-BC40-E4A19137C454}" srcOrd="1" destOrd="0" presId="urn:microsoft.com/office/officeart/2018/2/layout/IconVerticalSolidList"/>
    <dgm:cxn modelId="{0896D9B8-E746-4416-B6C0-EE9B506DD339}" type="presParOf" srcId="{8917B177-0FEE-4EC7-8D6C-72AA29C7BCFC}" destId="{C5151E4A-3569-4B17-8786-F45BBD4E94BE}" srcOrd="2" destOrd="0" presId="urn:microsoft.com/office/officeart/2018/2/layout/IconVerticalSolidList"/>
    <dgm:cxn modelId="{3A7DFA73-84A8-4863-9F09-2F6488B5317E}" type="presParOf" srcId="{8917B177-0FEE-4EC7-8D6C-72AA29C7BCFC}" destId="{419561F8-D404-41DF-B4C8-AF8ABCDAC9F9}" srcOrd="3" destOrd="0" presId="urn:microsoft.com/office/officeart/2018/2/layout/IconVerticalSolidList"/>
    <dgm:cxn modelId="{4AD660E2-7848-4AA5-B4A1-6874F9DBE0FE}" type="presParOf" srcId="{09335747-97A6-46B0-B117-7A778273368F}" destId="{7F0178F3-64E3-4FB9-8043-7210B73B0B6F}" srcOrd="1" destOrd="0" presId="urn:microsoft.com/office/officeart/2018/2/layout/IconVerticalSolidList"/>
    <dgm:cxn modelId="{8D8CE521-7259-49B3-968C-DFD264FDDDE2}" type="presParOf" srcId="{09335747-97A6-46B0-B117-7A778273368F}" destId="{A8F20873-20E7-47EA-AC83-A019D5B67188}" srcOrd="2" destOrd="0" presId="urn:microsoft.com/office/officeart/2018/2/layout/IconVerticalSolidList"/>
    <dgm:cxn modelId="{D32F3970-6215-4BAE-81F7-17E620A78C42}" type="presParOf" srcId="{A8F20873-20E7-47EA-AC83-A019D5B67188}" destId="{D7C78305-9C06-4C14-8836-CAE41D8782E5}" srcOrd="0" destOrd="0" presId="urn:microsoft.com/office/officeart/2018/2/layout/IconVerticalSolidList"/>
    <dgm:cxn modelId="{4D3D1985-1839-49EB-914E-44510559FE22}" type="presParOf" srcId="{A8F20873-20E7-47EA-AC83-A019D5B67188}" destId="{EF5EC140-B3AD-426C-8F7D-6E883F39FBB4}" srcOrd="1" destOrd="0" presId="urn:microsoft.com/office/officeart/2018/2/layout/IconVerticalSolidList"/>
    <dgm:cxn modelId="{CD2EF4F7-188C-4111-9D0F-EBE3BB8C9DF2}" type="presParOf" srcId="{A8F20873-20E7-47EA-AC83-A019D5B67188}" destId="{5C6C5D08-DBDF-46F1-A0E1-A1E92A156BE5}" srcOrd="2" destOrd="0" presId="urn:microsoft.com/office/officeart/2018/2/layout/IconVerticalSolidList"/>
    <dgm:cxn modelId="{26343DC0-D7B3-455C-A0B1-F0A63DE68E23}" type="presParOf" srcId="{A8F20873-20E7-47EA-AC83-A019D5B67188}" destId="{5F4BFEBB-3618-424D-97DD-A09E90F7822D}" srcOrd="3" destOrd="0" presId="urn:microsoft.com/office/officeart/2018/2/layout/IconVerticalSolidList"/>
    <dgm:cxn modelId="{D68C8BAC-0760-4A4C-9B98-4343922889D9}" type="presParOf" srcId="{09335747-97A6-46B0-B117-7A778273368F}" destId="{E95D3B8C-5584-4003-A574-286661AE2FF7}" srcOrd="3" destOrd="0" presId="urn:microsoft.com/office/officeart/2018/2/layout/IconVerticalSolidList"/>
    <dgm:cxn modelId="{013C3A7B-3285-45F1-BEFC-71456A3EF20E}" type="presParOf" srcId="{09335747-97A6-46B0-B117-7A778273368F}" destId="{02FC9896-22F1-49EC-B0BA-2963FA0122E8}" srcOrd="4" destOrd="0" presId="urn:microsoft.com/office/officeart/2018/2/layout/IconVerticalSolidList"/>
    <dgm:cxn modelId="{D20D203B-B1B2-4D2A-92F0-7EACB3EDF7B5}" type="presParOf" srcId="{02FC9896-22F1-49EC-B0BA-2963FA0122E8}" destId="{0644FE34-E03E-47C6-B1CD-B981B8846B47}" srcOrd="0" destOrd="0" presId="urn:microsoft.com/office/officeart/2018/2/layout/IconVerticalSolidList"/>
    <dgm:cxn modelId="{A90F64CC-1628-4C7C-9A5E-82946C3A9B18}" type="presParOf" srcId="{02FC9896-22F1-49EC-B0BA-2963FA0122E8}" destId="{EDD94716-3C3C-4245-B7BD-E957DE9AB7A7}" srcOrd="1" destOrd="0" presId="urn:microsoft.com/office/officeart/2018/2/layout/IconVerticalSolidList"/>
    <dgm:cxn modelId="{339792E7-273D-4D57-A899-586439862A73}" type="presParOf" srcId="{02FC9896-22F1-49EC-B0BA-2963FA0122E8}" destId="{88B877C1-7639-4C14-B798-BF033648D876}" srcOrd="2" destOrd="0" presId="urn:microsoft.com/office/officeart/2018/2/layout/IconVerticalSolidList"/>
    <dgm:cxn modelId="{7019064F-24AF-496B-A0B4-C891DDAD33C4}" type="presParOf" srcId="{02FC9896-22F1-49EC-B0BA-2963FA0122E8}" destId="{4EE531C9-BBE9-4776-B4BB-5506C0353651}" srcOrd="3" destOrd="0" presId="urn:microsoft.com/office/officeart/2018/2/layout/IconVerticalSolidList"/>
    <dgm:cxn modelId="{A16BA908-29E6-4163-BAFC-6219CA20EF72}" type="presParOf" srcId="{09335747-97A6-46B0-B117-7A778273368F}" destId="{9DA25868-8FA3-48D4-AF62-17131AA42C61}" srcOrd="5" destOrd="0" presId="urn:microsoft.com/office/officeart/2018/2/layout/IconVerticalSolidList"/>
    <dgm:cxn modelId="{A40B25B4-6ECC-4691-B07F-DB7A76C863D8}" type="presParOf" srcId="{09335747-97A6-46B0-B117-7A778273368F}" destId="{F3DBE99F-3681-487B-A8A2-35B2823544B7}" srcOrd="6" destOrd="0" presId="urn:microsoft.com/office/officeart/2018/2/layout/IconVerticalSolidList"/>
    <dgm:cxn modelId="{0B9AA525-AEAD-4210-A551-D4981A38D39F}" type="presParOf" srcId="{F3DBE99F-3681-487B-A8A2-35B2823544B7}" destId="{74B3C4A7-BF78-496C-A6F6-2B30479471AA}" srcOrd="0" destOrd="0" presId="urn:microsoft.com/office/officeart/2018/2/layout/IconVerticalSolidList"/>
    <dgm:cxn modelId="{390CE59F-A7D3-4505-910F-99601BA9676D}" type="presParOf" srcId="{F3DBE99F-3681-487B-A8A2-35B2823544B7}" destId="{8EFEBCCA-CE41-4335-A9EB-549C284C4AF5}" srcOrd="1" destOrd="0" presId="urn:microsoft.com/office/officeart/2018/2/layout/IconVerticalSolidList"/>
    <dgm:cxn modelId="{82F4B862-4FD2-44C4-B511-305BCD9C00B3}" type="presParOf" srcId="{F3DBE99F-3681-487B-A8A2-35B2823544B7}" destId="{9919A178-E815-4745-AC6F-FBCC33EE29D7}" srcOrd="2" destOrd="0" presId="urn:microsoft.com/office/officeart/2018/2/layout/IconVerticalSolidList"/>
    <dgm:cxn modelId="{BF609B0A-BE28-4E49-B9C5-25138AE5D72F}" type="presParOf" srcId="{F3DBE99F-3681-487B-A8A2-35B2823544B7}" destId="{53D7B78E-2AEB-4636-B3EE-E1E5B56264BB}" srcOrd="3" destOrd="0" presId="urn:microsoft.com/office/officeart/2018/2/layout/IconVerticalSolidList"/>
    <dgm:cxn modelId="{38258DBA-B2C6-409D-B982-51B361AE7755}" type="presParOf" srcId="{09335747-97A6-46B0-B117-7A778273368F}" destId="{F7896E34-6865-4A66-B0E5-7521A7904FDB}" srcOrd="7" destOrd="0" presId="urn:microsoft.com/office/officeart/2018/2/layout/IconVerticalSolidList"/>
    <dgm:cxn modelId="{98FE3866-4FEB-4D22-A433-F998E6DD59AD}" type="presParOf" srcId="{09335747-97A6-46B0-B117-7A778273368F}" destId="{EFEBB327-EAE7-43C8-B1F0-D4DC7D521CEC}" srcOrd="8" destOrd="0" presId="urn:microsoft.com/office/officeart/2018/2/layout/IconVerticalSolidList"/>
    <dgm:cxn modelId="{3205959E-0907-4B3C-BD33-A189F2A5DA75}" type="presParOf" srcId="{EFEBB327-EAE7-43C8-B1F0-D4DC7D521CEC}" destId="{D73137B3-409E-40F1-AE47-C63E16BEA2D6}" srcOrd="0" destOrd="0" presId="urn:microsoft.com/office/officeart/2018/2/layout/IconVerticalSolidList"/>
    <dgm:cxn modelId="{DD3A5EF9-7E0E-44A0-8DA0-A0A8D20EAB72}" type="presParOf" srcId="{EFEBB327-EAE7-43C8-B1F0-D4DC7D521CEC}" destId="{36992545-038C-4636-9958-932665B08B09}" srcOrd="1" destOrd="0" presId="urn:microsoft.com/office/officeart/2018/2/layout/IconVerticalSolidList"/>
    <dgm:cxn modelId="{5D1E099C-4408-47A3-AD89-892747FB20A3}" type="presParOf" srcId="{EFEBB327-EAE7-43C8-B1F0-D4DC7D521CEC}" destId="{FC53BC01-6439-4672-9B1A-64D86EC0BCAE}" srcOrd="2" destOrd="0" presId="urn:microsoft.com/office/officeart/2018/2/layout/IconVerticalSolidList"/>
    <dgm:cxn modelId="{50D9D48C-B572-4AD0-8E15-8A042067B473}" type="presParOf" srcId="{EFEBB327-EAE7-43C8-B1F0-D4DC7D521CEC}" destId="{9D6E0891-4B31-4A2E-92D8-85D126BC417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D6F5589-061A-4904-9710-3C1EFFA45CC4}"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n-US"/>
        </a:p>
      </dgm:t>
    </dgm:pt>
    <dgm:pt modelId="{40FEC6D8-EEAE-4F4E-834A-8D4715B82712}">
      <dgm:prSet phldrT="[Text]"/>
      <dgm:spPr/>
      <dgm:t>
        <a:bodyPr/>
        <a:lstStyle/>
        <a:p>
          <a:r>
            <a:rPr lang="en-US" altLang="en-US"/>
            <a:t>Assist the legislative organs in meeting their </a:t>
          </a:r>
          <a:r>
            <a:rPr lang="en-US" altLang="en-US" u="sng"/>
            <a:t>governance responsibilities </a:t>
          </a:r>
          <a:r>
            <a:rPr lang="en-US" altLang="en-US"/>
            <a:t>concerning management of human, financial and other resources by the secretariats of participating organizations</a:t>
          </a:r>
          <a:endParaRPr lang="en-US"/>
        </a:p>
      </dgm:t>
    </dgm:pt>
    <dgm:pt modelId="{126A0DA1-2CB8-440D-A5F2-1C10DE06571D}" type="parTrans" cxnId="{981CB652-0100-4EFF-BF5B-9F5AC67A975A}">
      <dgm:prSet/>
      <dgm:spPr/>
      <dgm:t>
        <a:bodyPr/>
        <a:lstStyle/>
        <a:p>
          <a:endParaRPr lang="en-US"/>
        </a:p>
      </dgm:t>
    </dgm:pt>
    <dgm:pt modelId="{7FDF71D3-8E02-45C1-8AC6-374BE741EA1A}" type="sibTrans" cxnId="{981CB652-0100-4EFF-BF5B-9F5AC67A975A}">
      <dgm:prSet phldrT="01"/>
      <dgm:spPr/>
    </dgm:pt>
    <dgm:pt modelId="{7B7D06E5-925B-45DC-ABDE-9ADC3830D77F}">
      <dgm:prSet phldrT="[Text]"/>
      <dgm:spPr/>
      <dgm:t>
        <a:bodyPr/>
        <a:lstStyle/>
        <a:p>
          <a:r>
            <a:rPr lang="en-US" altLang="en-US"/>
            <a:t>Help improve the </a:t>
          </a:r>
          <a:r>
            <a:rPr lang="en-US" altLang="en-US" u="sng"/>
            <a:t>efficiency and effectiveness</a:t>
          </a:r>
          <a:r>
            <a:rPr lang="en-US" altLang="en-US"/>
            <a:t> of the respective secretariats in achieving legislative mandates and mission objectives</a:t>
          </a:r>
          <a:endParaRPr lang="en-US"/>
        </a:p>
      </dgm:t>
    </dgm:pt>
    <dgm:pt modelId="{940DF062-35C4-439D-81CA-6D2087528900}" type="parTrans" cxnId="{1F54245C-2928-4A12-8B42-8B6AA8F2C078}">
      <dgm:prSet/>
      <dgm:spPr/>
      <dgm:t>
        <a:bodyPr/>
        <a:lstStyle/>
        <a:p>
          <a:endParaRPr lang="en-US"/>
        </a:p>
      </dgm:t>
    </dgm:pt>
    <dgm:pt modelId="{2A529502-178F-4BAD-BE9A-96104A7EDE95}" type="sibTrans" cxnId="{1F54245C-2928-4A12-8B42-8B6AA8F2C078}">
      <dgm:prSet phldrT="02"/>
      <dgm:spPr/>
    </dgm:pt>
    <dgm:pt modelId="{DB7D4FBF-F0FE-412E-988D-0AB5B6DB3FF3}">
      <dgm:prSet phldrT="[Text]"/>
      <dgm:spPr/>
      <dgm:t>
        <a:bodyPr/>
        <a:lstStyle/>
        <a:p>
          <a:r>
            <a:rPr lang="en-US" altLang="en-US"/>
            <a:t>Promote </a:t>
          </a:r>
          <a:r>
            <a:rPr lang="en-US" altLang="en-US" u="sng"/>
            <a:t>greater coordination </a:t>
          </a:r>
          <a:r>
            <a:rPr lang="en-US" altLang="en-US"/>
            <a:t>between the organizations of the United Nations System</a:t>
          </a:r>
        </a:p>
      </dgm:t>
    </dgm:pt>
    <dgm:pt modelId="{EA5B065E-A26A-4214-94AC-FAD1B48E7530}" type="parTrans" cxnId="{04F42123-1E69-404D-B5E8-DB2A358E0462}">
      <dgm:prSet/>
      <dgm:spPr/>
      <dgm:t>
        <a:bodyPr/>
        <a:lstStyle/>
        <a:p>
          <a:endParaRPr lang="en-US"/>
        </a:p>
      </dgm:t>
    </dgm:pt>
    <dgm:pt modelId="{C62FA220-DC97-4D7C-AA10-C94232AD198A}" type="sibTrans" cxnId="{04F42123-1E69-404D-B5E8-DB2A358E0462}">
      <dgm:prSet phldrT="03"/>
      <dgm:spPr/>
    </dgm:pt>
    <dgm:pt modelId="{262BEAE4-DB0E-46DB-9B0F-4E3884E51FC0}">
      <dgm:prSet phldrT="[Text]"/>
      <dgm:spPr/>
      <dgm:t>
        <a:bodyPr/>
        <a:lstStyle/>
        <a:p>
          <a:r>
            <a:rPr lang="en-US" altLang="en-US"/>
            <a:t>Identify </a:t>
          </a:r>
          <a:r>
            <a:rPr lang="en-US" altLang="en-US" u="sng"/>
            <a:t>best practices</a:t>
          </a:r>
          <a:r>
            <a:rPr lang="en-US" altLang="en-US"/>
            <a:t>, propose benchmarks and facilitate information-sharing throughout the system</a:t>
          </a:r>
        </a:p>
      </dgm:t>
    </dgm:pt>
    <dgm:pt modelId="{E3376DFA-B61D-41BB-B865-D1355BF70D00}" type="parTrans" cxnId="{CFEE6614-D644-45A7-AA87-A3502B8D67DE}">
      <dgm:prSet/>
      <dgm:spPr/>
      <dgm:t>
        <a:bodyPr/>
        <a:lstStyle/>
        <a:p>
          <a:endParaRPr lang="en-US"/>
        </a:p>
      </dgm:t>
    </dgm:pt>
    <dgm:pt modelId="{5F26CB3B-91E7-4779-83E6-881255249B83}" type="sibTrans" cxnId="{CFEE6614-D644-45A7-AA87-A3502B8D67DE}">
      <dgm:prSet phldrT="04"/>
      <dgm:spPr/>
    </dgm:pt>
    <dgm:pt modelId="{2126C22D-E66D-4FD8-9EE7-028155ACB847}" type="pres">
      <dgm:prSet presAssocID="{9D6F5589-061A-4904-9710-3C1EFFA45CC4}" presName="diagram" presStyleCnt="0">
        <dgm:presLayoutVars>
          <dgm:dir/>
          <dgm:resizeHandles val="exact"/>
        </dgm:presLayoutVars>
      </dgm:prSet>
      <dgm:spPr/>
    </dgm:pt>
    <dgm:pt modelId="{398333DB-B3E9-4BE0-ACE3-0331077ADD55}" type="pres">
      <dgm:prSet presAssocID="{40FEC6D8-EEAE-4F4E-834A-8D4715B82712}" presName="node" presStyleLbl="node1" presStyleIdx="0" presStyleCnt="4">
        <dgm:presLayoutVars>
          <dgm:bulletEnabled val="1"/>
        </dgm:presLayoutVars>
      </dgm:prSet>
      <dgm:spPr/>
    </dgm:pt>
    <dgm:pt modelId="{E8A44E34-221A-4028-B8AA-5C7DDD892988}" type="pres">
      <dgm:prSet presAssocID="{7FDF71D3-8E02-45C1-8AC6-374BE741EA1A}" presName="sibTrans" presStyleCnt="0"/>
      <dgm:spPr/>
    </dgm:pt>
    <dgm:pt modelId="{4B634EF5-4232-4CD7-B7C9-504D8806BC38}" type="pres">
      <dgm:prSet presAssocID="{7B7D06E5-925B-45DC-ABDE-9ADC3830D77F}" presName="node" presStyleLbl="node1" presStyleIdx="1" presStyleCnt="4">
        <dgm:presLayoutVars>
          <dgm:bulletEnabled val="1"/>
        </dgm:presLayoutVars>
      </dgm:prSet>
      <dgm:spPr/>
    </dgm:pt>
    <dgm:pt modelId="{D2A53F08-DA5F-4577-B9AF-E8B7529F3DF2}" type="pres">
      <dgm:prSet presAssocID="{2A529502-178F-4BAD-BE9A-96104A7EDE95}" presName="sibTrans" presStyleCnt="0"/>
      <dgm:spPr/>
    </dgm:pt>
    <dgm:pt modelId="{BA8EC157-550D-4A15-9235-931C1938F4C3}" type="pres">
      <dgm:prSet presAssocID="{DB7D4FBF-F0FE-412E-988D-0AB5B6DB3FF3}" presName="node" presStyleLbl="node1" presStyleIdx="2" presStyleCnt="4">
        <dgm:presLayoutVars>
          <dgm:bulletEnabled val="1"/>
        </dgm:presLayoutVars>
      </dgm:prSet>
      <dgm:spPr/>
    </dgm:pt>
    <dgm:pt modelId="{16D5D191-062D-4E46-9355-C6957310F59C}" type="pres">
      <dgm:prSet presAssocID="{C62FA220-DC97-4D7C-AA10-C94232AD198A}" presName="sibTrans" presStyleCnt="0"/>
      <dgm:spPr/>
    </dgm:pt>
    <dgm:pt modelId="{6851E804-58AD-495D-8887-1ACA4DE5DDDB}" type="pres">
      <dgm:prSet presAssocID="{262BEAE4-DB0E-46DB-9B0F-4E3884E51FC0}" presName="node" presStyleLbl="node1" presStyleIdx="3" presStyleCnt="4">
        <dgm:presLayoutVars>
          <dgm:bulletEnabled val="1"/>
        </dgm:presLayoutVars>
      </dgm:prSet>
      <dgm:spPr/>
    </dgm:pt>
  </dgm:ptLst>
  <dgm:cxnLst>
    <dgm:cxn modelId="{FBEBF008-9B3C-440D-B96F-2B6E87C68140}" type="presOf" srcId="{40FEC6D8-EEAE-4F4E-834A-8D4715B82712}" destId="{398333DB-B3E9-4BE0-ACE3-0331077ADD55}" srcOrd="0" destOrd="0" presId="urn:microsoft.com/office/officeart/2005/8/layout/default"/>
    <dgm:cxn modelId="{CA3AA90F-8239-4826-9069-E147397AE52C}" type="presOf" srcId="{262BEAE4-DB0E-46DB-9B0F-4E3884E51FC0}" destId="{6851E804-58AD-495D-8887-1ACA4DE5DDDB}" srcOrd="0" destOrd="0" presId="urn:microsoft.com/office/officeart/2005/8/layout/default"/>
    <dgm:cxn modelId="{CFEE6614-D644-45A7-AA87-A3502B8D67DE}" srcId="{9D6F5589-061A-4904-9710-3C1EFFA45CC4}" destId="{262BEAE4-DB0E-46DB-9B0F-4E3884E51FC0}" srcOrd="3" destOrd="0" parTransId="{E3376DFA-B61D-41BB-B865-D1355BF70D00}" sibTransId="{5F26CB3B-91E7-4779-83E6-881255249B83}"/>
    <dgm:cxn modelId="{04F42123-1E69-404D-B5E8-DB2A358E0462}" srcId="{9D6F5589-061A-4904-9710-3C1EFFA45CC4}" destId="{DB7D4FBF-F0FE-412E-988D-0AB5B6DB3FF3}" srcOrd="2" destOrd="0" parTransId="{EA5B065E-A26A-4214-94AC-FAD1B48E7530}" sibTransId="{C62FA220-DC97-4D7C-AA10-C94232AD198A}"/>
    <dgm:cxn modelId="{1F54245C-2928-4A12-8B42-8B6AA8F2C078}" srcId="{9D6F5589-061A-4904-9710-3C1EFFA45CC4}" destId="{7B7D06E5-925B-45DC-ABDE-9ADC3830D77F}" srcOrd="1" destOrd="0" parTransId="{940DF062-35C4-439D-81CA-6D2087528900}" sibTransId="{2A529502-178F-4BAD-BE9A-96104A7EDE95}"/>
    <dgm:cxn modelId="{FED3DB50-53A2-4343-83CB-7296E37A958C}" type="presOf" srcId="{7B7D06E5-925B-45DC-ABDE-9ADC3830D77F}" destId="{4B634EF5-4232-4CD7-B7C9-504D8806BC38}" srcOrd="0" destOrd="0" presId="urn:microsoft.com/office/officeart/2005/8/layout/default"/>
    <dgm:cxn modelId="{981CB652-0100-4EFF-BF5B-9F5AC67A975A}" srcId="{9D6F5589-061A-4904-9710-3C1EFFA45CC4}" destId="{40FEC6D8-EEAE-4F4E-834A-8D4715B82712}" srcOrd="0" destOrd="0" parTransId="{126A0DA1-2CB8-440D-A5F2-1C10DE06571D}" sibTransId="{7FDF71D3-8E02-45C1-8AC6-374BE741EA1A}"/>
    <dgm:cxn modelId="{90F9A298-F63C-4534-8DE2-04D95E34A155}" type="presOf" srcId="{DB7D4FBF-F0FE-412E-988D-0AB5B6DB3FF3}" destId="{BA8EC157-550D-4A15-9235-931C1938F4C3}" srcOrd="0" destOrd="0" presId="urn:microsoft.com/office/officeart/2005/8/layout/default"/>
    <dgm:cxn modelId="{9878F6CB-F267-400B-9A89-CFDD542B65D9}" type="presOf" srcId="{9D6F5589-061A-4904-9710-3C1EFFA45CC4}" destId="{2126C22D-E66D-4FD8-9EE7-028155ACB847}" srcOrd="0" destOrd="0" presId="urn:microsoft.com/office/officeart/2005/8/layout/default"/>
    <dgm:cxn modelId="{0234B8BF-6B2D-4DEE-95EB-C44B3BFB853A}" type="presParOf" srcId="{2126C22D-E66D-4FD8-9EE7-028155ACB847}" destId="{398333DB-B3E9-4BE0-ACE3-0331077ADD55}" srcOrd="0" destOrd="0" presId="urn:microsoft.com/office/officeart/2005/8/layout/default"/>
    <dgm:cxn modelId="{A872E48F-1D78-40F5-B3F1-2BBB73FD6454}" type="presParOf" srcId="{2126C22D-E66D-4FD8-9EE7-028155ACB847}" destId="{E8A44E34-221A-4028-B8AA-5C7DDD892988}" srcOrd="1" destOrd="0" presId="urn:microsoft.com/office/officeart/2005/8/layout/default"/>
    <dgm:cxn modelId="{F246C858-20F0-485E-BA0F-14AA6EA31979}" type="presParOf" srcId="{2126C22D-E66D-4FD8-9EE7-028155ACB847}" destId="{4B634EF5-4232-4CD7-B7C9-504D8806BC38}" srcOrd="2" destOrd="0" presId="urn:microsoft.com/office/officeart/2005/8/layout/default"/>
    <dgm:cxn modelId="{0EBD0418-702F-40F5-9BA1-FC1223F30006}" type="presParOf" srcId="{2126C22D-E66D-4FD8-9EE7-028155ACB847}" destId="{D2A53F08-DA5F-4577-B9AF-E8B7529F3DF2}" srcOrd="3" destOrd="0" presId="urn:microsoft.com/office/officeart/2005/8/layout/default"/>
    <dgm:cxn modelId="{E26AD330-FE38-441E-B983-3772E61A0FF2}" type="presParOf" srcId="{2126C22D-E66D-4FD8-9EE7-028155ACB847}" destId="{BA8EC157-550D-4A15-9235-931C1938F4C3}" srcOrd="4" destOrd="0" presId="urn:microsoft.com/office/officeart/2005/8/layout/default"/>
    <dgm:cxn modelId="{8205E6AC-6069-416A-8E75-6EC490336EB9}" type="presParOf" srcId="{2126C22D-E66D-4FD8-9EE7-028155ACB847}" destId="{16D5D191-062D-4E46-9355-C6957310F59C}" srcOrd="5" destOrd="0" presId="urn:microsoft.com/office/officeart/2005/8/layout/default"/>
    <dgm:cxn modelId="{DFF673A4-0E24-4EC6-B247-350566A12006}" type="presParOf" srcId="{2126C22D-E66D-4FD8-9EE7-028155ACB847}" destId="{6851E804-58AD-495D-8887-1ACA4DE5DDDB}"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8EF593-567C-4896-8624-0D8DA755C90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9293C19-9B5A-4419-B370-A57AA079B9D3}">
      <dgm:prSet/>
      <dgm:spPr/>
      <dgm:t>
        <a:bodyPr/>
        <a:lstStyle/>
        <a:p>
          <a:pPr>
            <a:lnSpc>
              <a:spcPct val="100000"/>
            </a:lnSpc>
          </a:pPr>
          <a:r>
            <a:rPr lang="en-GB" b="0" i="0"/>
            <a:t>The JIU has 11 inspectors appointed by the General Assembly</a:t>
          </a:r>
          <a:endParaRPr lang="en-US"/>
        </a:p>
      </dgm:t>
    </dgm:pt>
    <dgm:pt modelId="{6EFAA9A4-6234-4A1C-9F48-3B605CB6E0DE}" type="parTrans" cxnId="{1F9E7B7F-47D5-4836-8C67-09B88BF76BC2}">
      <dgm:prSet/>
      <dgm:spPr/>
      <dgm:t>
        <a:bodyPr/>
        <a:lstStyle/>
        <a:p>
          <a:endParaRPr lang="en-US"/>
        </a:p>
      </dgm:t>
    </dgm:pt>
    <dgm:pt modelId="{C5CEA697-71A3-4B0B-8E29-35A18596940A}" type="sibTrans" cxnId="{1F9E7B7F-47D5-4836-8C67-09B88BF76BC2}">
      <dgm:prSet/>
      <dgm:spPr/>
      <dgm:t>
        <a:bodyPr/>
        <a:lstStyle/>
        <a:p>
          <a:endParaRPr lang="en-US"/>
        </a:p>
      </dgm:t>
    </dgm:pt>
    <dgm:pt modelId="{7CD46E51-88D1-4253-8675-2C4AC334086B}">
      <dgm:prSet/>
      <dgm:spPr/>
      <dgm:t>
        <a:bodyPr/>
        <a:lstStyle/>
        <a:p>
          <a:pPr>
            <a:lnSpc>
              <a:spcPct val="100000"/>
            </a:lnSpc>
          </a:pPr>
          <a:r>
            <a:rPr lang="en-GB" b="0" i="0"/>
            <a:t>The Inspectors are nominated by their regional groups – election only if there is more than 1 candidate per vacancy</a:t>
          </a:r>
          <a:endParaRPr lang="en-US"/>
        </a:p>
      </dgm:t>
    </dgm:pt>
    <dgm:pt modelId="{28D298AB-D59C-4ECD-BA9B-ACD2556180BD}" type="parTrans" cxnId="{1BD1627D-5597-4091-9731-7E7399E2C04B}">
      <dgm:prSet/>
      <dgm:spPr/>
      <dgm:t>
        <a:bodyPr/>
        <a:lstStyle/>
        <a:p>
          <a:endParaRPr lang="en-US"/>
        </a:p>
      </dgm:t>
    </dgm:pt>
    <dgm:pt modelId="{D898653E-38E8-4328-9C66-1EA2DE1113C6}" type="sibTrans" cxnId="{1BD1627D-5597-4091-9731-7E7399E2C04B}">
      <dgm:prSet/>
      <dgm:spPr/>
      <dgm:t>
        <a:bodyPr/>
        <a:lstStyle/>
        <a:p>
          <a:endParaRPr lang="en-US"/>
        </a:p>
      </dgm:t>
    </dgm:pt>
    <dgm:pt modelId="{C54C31D1-D7A5-48C8-AA2E-35F45D511AE2}">
      <dgm:prSet/>
      <dgm:spPr/>
      <dgm:t>
        <a:bodyPr/>
        <a:lstStyle/>
        <a:p>
          <a:pPr>
            <a:lnSpc>
              <a:spcPct val="100000"/>
            </a:lnSpc>
          </a:pPr>
          <a:r>
            <a:rPr lang="en-GB" b="0" i="0"/>
            <a:t>Inspectors have a five-year term, renewable once</a:t>
          </a:r>
          <a:endParaRPr lang="en-US"/>
        </a:p>
      </dgm:t>
    </dgm:pt>
    <dgm:pt modelId="{F72434E8-F7C8-4F53-BD81-C644CE3300A8}" type="parTrans" cxnId="{FA7C1479-E7EC-4AFD-A330-14753F002CA1}">
      <dgm:prSet/>
      <dgm:spPr/>
      <dgm:t>
        <a:bodyPr/>
        <a:lstStyle/>
        <a:p>
          <a:endParaRPr lang="en-US"/>
        </a:p>
      </dgm:t>
    </dgm:pt>
    <dgm:pt modelId="{63E08CCB-5AA4-4DF3-8868-1B03A66184F9}" type="sibTrans" cxnId="{FA7C1479-E7EC-4AFD-A330-14753F002CA1}">
      <dgm:prSet/>
      <dgm:spPr/>
      <dgm:t>
        <a:bodyPr/>
        <a:lstStyle/>
        <a:p>
          <a:endParaRPr lang="en-US"/>
        </a:p>
      </dgm:t>
    </dgm:pt>
    <dgm:pt modelId="{35E7C205-D535-4EB3-9EA4-EF59609BE561}">
      <dgm:prSet/>
      <dgm:spPr/>
      <dgm:t>
        <a:bodyPr/>
        <a:lstStyle/>
        <a:p>
          <a:pPr>
            <a:lnSpc>
              <a:spcPct val="100000"/>
            </a:lnSpc>
          </a:pPr>
          <a:r>
            <a:rPr lang="en-GB" b="0" i="0"/>
            <a:t>They usually have a background in UN diplomacy, programme management, audit, evaluation</a:t>
          </a:r>
          <a:endParaRPr lang="en-US"/>
        </a:p>
      </dgm:t>
    </dgm:pt>
    <dgm:pt modelId="{C6CB13AB-DFE8-419A-AB87-3FD865A4318A}" type="parTrans" cxnId="{4A9EE401-7CE6-4A1A-88AF-1A4E662DCCD4}">
      <dgm:prSet/>
      <dgm:spPr/>
      <dgm:t>
        <a:bodyPr/>
        <a:lstStyle/>
        <a:p>
          <a:endParaRPr lang="en-US"/>
        </a:p>
      </dgm:t>
    </dgm:pt>
    <dgm:pt modelId="{50BE2427-41B1-46C1-ABDC-D9C6B58F44F5}" type="sibTrans" cxnId="{4A9EE401-7CE6-4A1A-88AF-1A4E662DCCD4}">
      <dgm:prSet/>
      <dgm:spPr/>
      <dgm:t>
        <a:bodyPr/>
        <a:lstStyle/>
        <a:p>
          <a:endParaRPr lang="en-US"/>
        </a:p>
      </dgm:t>
    </dgm:pt>
    <dgm:pt modelId="{FF780F53-FF7B-4DDE-8880-4424D7824239}">
      <dgm:prSet/>
      <dgm:spPr/>
      <dgm:t>
        <a:bodyPr/>
        <a:lstStyle/>
        <a:p>
          <a:pPr>
            <a:lnSpc>
              <a:spcPct val="100000"/>
            </a:lnSpc>
          </a:pPr>
          <a:r>
            <a:rPr lang="en-GB" b="0" i="0"/>
            <a:t>Independence of the JIU is enshrined by its Statute</a:t>
          </a:r>
          <a:endParaRPr lang="en-US"/>
        </a:p>
      </dgm:t>
    </dgm:pt>
    <dgm:pt modelId="{9E5B13EE-FC2B-4B76-BA52-CDA25CFEF7C0}" type="parTrans" cxnId="{0C359FF9-B596-4685-AFFD-59625272DEEB}">
      <dgm:prSet/>
      <dgm:spPr/>
      <dgm:t>
        <a:bodyPr/>
        <a:lstStyle/>
        <a:p>
          <a:endParaRPr lang="en-US"/>
        </a:p>
      </dgm:t>
    </dgm:pt>
    <dgm:pt modelId="{89277FDC-0A5B-451C-8DB7-3F8718EBF719}" type="sibTrans" cxnId="{0C359FF9-B596-4685-AFFD-59625272DEEB}">
      <dgm:prSet/>
      <dgm:spPr/>
      <dgm:t>
        <a:bodyPr/>
        <a:lstStyle/>
        <a:p>
          <a:endParaRPr lang="en-US"/>
        </a:p>
      </dgm:t>
    </dgm:pt>
    <dgm:pt modelId="{BAF3CD4C-A18A-41C0-A9B6-47C5E67337F8}">
      <dgm:prSet/>
      <dgm:spPr/>
      <dgm:t>
        <a:bodyPr/>
        <a:lstStyle/>
        <a:p>
          <a:pPr>
            <a:lnSpc>
              <a:spcPct val="100000"/>
            </a:lnSpc>
          </a:pPr>
          <a:r>
            <a:rPr lang="en-GB" b="0" i="0"/>
            <a:t>Inspectors are not staff members and report to the General Assembly</a:t>
          </a:r>
          <a:endParaRPr lang="en-US"/>
        </a:p>
      </dgm:t>
    </dgm:pt>
    <dgm:pt modelId="{54B8937F-E3D7-48D5-B0D2-9505F3BB366C}" type="parTrans" cxnId="{444ED84F-3A1F-47EF-9F31-619C81BD4C11}">
      <dgm:prSet/>
      <dgm:spPr/>
      <dgm:t>
        <a:bodyPr/>
        <a:lstStyle/>
        <a:p>
          <a:endParaRPr lang="en-US"/>
        </a:p>
      </dgm:t>
    </dgm:pt>
    <dgm:pt modelId="{9C02B993-05FF-4964-B564-047886EB000F}" type="sibTrans" cxnId="{444ED84F-3A1F-47EF-9F31-619C81BD4C11}">
      <dgm:prSet/>
      <dgm:spPr/>
      <dgm:t>
        <a:bodyPr/>
        <a:lstStyle/>
        <a:p>
          <a:endParaRPr lang="en-US"/>
        </a:p>
      </dgm:t>
    </dgm:pt>
    <dgm:pt modelId="{8EBC6107-46AD-446E-AB11-D5EA2DA82725}">
      <dgm:prSet/>
      <dgm:spPr/>
      <dgm:t>
        <a:bodyPr/>
        <a:lstStyle/>
        <a:p>
          <a:pPr>
            <a:lnSpc>
              <a:spcPct val="100000"/>
            </a:lnSpc>
          </a:pPr>
          <a:r>
            <a:rPr lang="en-US" b="0" i="0"/>
            <a:t>More information is available at </a:t>
          </a:r>
          <a:r>
            <a:rPr lang="en-US" b="0" i="0">
              <a:hlinkClick xmlns:r="http://schemas.openxmlformats.org/officeDocument/2006/relationships" r:id="rId1"/>
            </a:rPr>
            <a:t>https://www.unjiu.org/</a:t>
          </a:r>
          <a:r>
            <a:rPr lang="en-US" b="0" i="0"/>
            <a:t> </a:t>
          </a:r>
          <a:endParaRPr lang="en-US"/>
        </a:p>
      </dgm:t>
    </dgm:pt>
    <dgm:pt modelId="{19674B3C-DB1C-4B85-AA33-1FA7744142B1}" type="parTrans" cxnId="{9FB46A20-41AF-4BF2-8AB1-7E1564086E69}">
      <dgm:prSet/>
      <dgm:spPr/>
      <dgm:t>
        <a:bodyPr/>
        <a:lstStyle/>
        <a:p>
          <a:endParaRPr lang="en-US"/>
        </a:p>
      </dgm:t>
    </dgm:pt>
    <dgm:pt modelId="{16BF4567-29A3-4900-AAF4-98F2548EEE26}" type="sibTrans" cxnId="{9FB46A20-41AF-4BF2-8AB1-7E1564086E69}">
      <dgm:prSet/>
      <dgm:spPr/>
      <dgm:t>
        <a:bodyPr/>
        <a:lstStyle/>
        <a:p>
          <a:endParaRPr lang="en-US"/>
        </a:p>
      </dgm:t>
    </dgm:pt>
    <dgm:pt modelId="{09335747-97A6-46B0-B117-7A778273368F}" type="pres">
      <dgm:prSet presAssocID="{918EF593-567C-4896-8624-0D8DA755C906}" presName="root" presStyleCnt="0">
        <dgm:presLayoutVars>
          <dgm:dir/>
          <dgm:resizeHandles val="exact"/>
        </dgm:presLayoutVars>
      </dgm:prSet>
      <dgm:spPr/>
    </dgm:pt>
    <dgm:pt modelId="{8917B177-0FEE-4EC7-8D6C-72AA29C7BCFC}" type="pres">
      <dgm:prSet presAssocID="{D9293C19-9B5A-4419-B370-A57AA079B9D3}" presName="compNode" presStyleCnt="0"/>
      <dgm:spPr/>
    </dgm:pt>
    <dgm:pt modelId="{D6F2ECC1-1DD5-43F2-95CE-DC8CD7BDD71B}" type="pres">
      <dgm:prSet presAssocID="{D9293C19-9B5A-4419-B370-A57AA079B9D3}" presName="bgRect" presStyleLbl="bgShp" presStyleIdx="0" presStyleCnt="7"/>
      <dgm:spPr/>
    </dgm:pt>
    <dgm:pt modelId="{8C73E274-711D-45BD-BC40-E4A19137C454}" type="pres">
      <dgm:prSet presAssocID="{D9293C19-9B5A-4419-B370-A57AA079B9D3}" presName="iconRect" presStyleLbl="node1" presStyleIdx="0" presStyleCnt="7"/>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Group with solid fill"/>
        </a:ext>
      </dgm:extLst>
    </dgm:pt>
    <dgm:pt modelId="{C5151E4A-3569-4B17-8786-F45BBD4E94BE}" type="pres">
      <dgm:prSet presAssocID="{D9293C19-9B5A-4419-B370-A57AA079B9D3}" presName="spaceRect" presStyleCnt="0"/>
      <dgm:spPr/>
    </dgm:pt>
    <dgm:pt modelId="{419561F8-D404-41DF-B4C8-AF8ABCDAC9F9}" type="pres">
      <dgm:prSet presAssocID="{D9293C19-9B5A-4419-B370-A57AA079B9D3}" presName="parTx" presStyleLbl="revTx" presStyleIdx="0" presStyleCnt="7">
        <dgm:presLayoutVars>
          <dgm:chMax val="0"/>
          <dgm:chPref val="0"/>
        </dgm:presLayoutVars>
      </dgm:prSet>
      <dgm:spPr/>
    </dgm:pt>
    <dgm:pt modelId="{7F0178F3-64E3-4FB9-8043-7210B73B0B6F}" type="pres">
      <dgm:prSet presAssocID="{C5CEA697-71A3-4B0B-8E29-35A18596940A}" presName="sibTrans" presStyleCnt="0"/>
      <dgm:spPr/>
    </dgm:pt>
    <dgm:pt modelId="{A8F20873-20E7-47EA-AC83-A019D5B67188}" type="pres">
      <dgm:prSet presAssocID="{7CD46E51-88D1-4253-8675-2C4AC334086B}" presName="compNode" presStyleCnt="0"/>
      <dgm:spPr/>
    </dgm:pt>
    <dgm:pt modelId="{D7C78305-9C06-4C14-8836-CAE41D8782E5}" type="pres">
      <dgm:prSet presAssocID="{7CD46E51-88D1-4253-8675-2C4AC334086B}" presName="bgRect" presStyleLbl="bgShp" presStyleIdx="1" presStyleCnt="7"/>
      <dgm:spPr/>
    </dgm:pt>
    <dgm:pt modelId="{EF5EC140-B3AD-426C-8F7D-6E883F39FBB4}" type="pres">
      <dgm:prSet presAssocID="{7CD46E51-88D1-4253-8675-2C4AC334086B}" presName="iconRect" presStyleLbl="node1" presStyleIdx="1" presStyleCnt="7"/>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Board Of Directors with solid fill"/>
        </a:ext>
      </dgm:extLst>
    </dgm:pt>
    <dgm:pt modelId="{5C6C5D08-DBDF-46F1-A0E1-A1E92A156BE5}" type="pres">
      <dgm:prSet presAssocID="{7CD46E51-88D1-4253-8675-2C4AC334086B}" presName="spaceRect" presStyleCnt="0"/>
      <dgm:spPr/>
    </dgm:pt>
    <dgm:pt modelId="{5F4BFEBB-3618-424D-97DD-A09E90F7822D}" type="pres">
      <dgm:prSet presAssocID="{7CD46E51-88D1-4253-8675-2C4AC334086B}" presName="parTx" presStyleLbl="revTx" presStyleIdx="1" presStyleCnt="7">
        <dgm:presLayoutVars>
          <dgm:chMax val="0"/>
          <dgm:chPref val="0"/>
        </dgm:presLayoutVars>
      </dgm:prSet>
      <dgm:spPr/>
    </dgm:pt>
    <dgm:pt modelId="{CBFBA4D3-513C-44D3-B957-1817BC845F9A}" type="pres">
      <dgm:prSet presAssocID="{D898653E-38E8-4328-9C66-1EA2DE1113C6}" presName="sibTrans" presStyleCnt="0"/>
      <dgm:spPr/>
    </dgm:pt>
    <dgm:pt modelId="{92085959-6894-44A4-A687-E488A71073E6}" type="pres">
      <dgm:prSet presAssocID="{C54C31D1-D7A5-48C8-AA2E-35F45D511AE2}" presName="compNode" presStyleCnt="0"/>
      <dgm:spPr/>
    </dgm:pt>
    <dgm:pt modelId="{4D71C43D-8DB8-4F0A-892D-2E91B043B3CD}" type="pres">
      <dgm:prSet presAssocID="{C54C31D1-D7A5-48C8-AA2E-35F45D511AE2}" presName="bgRect" presStyleLbl="bgShp" presStyleIdx="2" presStyleCnt="7"/>
      <dgm:spPr/>
    </dgm:pt>
    <dgm:pt modelId="{FB2D23AD-4D2C-40C0-8051-8F367FD0A9D6}" type="pres">
      <dgm:prSet presAssocID="{C54C31D1-D7A5-48C8-AA2E-35F45D511AE2}" presName="iconRect" presStyleLbl="node1" presStyleIdx="2" presStyleCnt="7"/>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a:blipFill>
      </dgm:spPr>
      <dgm:extLst>
        <a:ext uri="{E40237B7-FDA0-4F09-8148-C483321AD2D9}">
          <dgm14:cNvPr xmlns:dgm14="http://schemas.microsoft.com/office/drawing/2010/diagram" id="0" name="" descr="Badge 5 with solid fill"/>
        </a:ext>
      </dgm:extLst>
    </dgm:pt>
    <dgm:pt modelId="{D0BD4B5F-34B5-4C5E-9BCD-4C60E3B00C42}" type="pres">
      <dgm:prSet presAssocID="{C54C31D1-D7A5-48C8-AA2E-35F45D511AE2}" presName="spaceRect" presStyleCnt="0"/>
      <dgm:spPr/>
    </dgm:pt>
    <dgm:pt modelId="{470D0E36-48CC-45ED-90C4-6FCFB6F292F4}" type="pres">
      <dgm:prSet presAssocID="{C54C31D1-D7A5-48C8-AA2E-35F45D511AE2}" presName="parTx" presStyleLbl="revTx" presStyleIdx="2" presStyleCnt="7">
        <dgm:presLayoutVars>
          <dgm:chMax val="0"/>
          <dgm:chPref val="0"/>
        </dgm:presLayoutVars>
      </dgm:prSet>
      <dgm:spPr/>
    </dgm:pt>
    <dgm:pt modelId="{E677262D-273D-41C5-ABB8-D9AA153B5C28}" type="pres">
      <dgm:prSet presAssocID="{63E08CCB-5AA4-4DF3-8868-1B03A66184F9}" presName="sibTrans" presStyleCnt="0"/>
      <dgm:spPr/>
    </dgm:pt>
    <dgm:pt modelId="{DCF0763C-4B4C-4222-8069-606A9343DB4F}" type="pres">
      <dgm:prSet presAssocID="{35E7C205-D535-4EB3-9EA4-EF59609BE561}" presName="compNode" presStyleCnt="0"/>
      <dgm:spPr/>
    </dgm:pt>
    <dgm:pt modelId="{E0F2C329-FE9C-4DAC-8FE5-CA312A0B4F19}" type="pres">
      <dgm:prSet presAssocID="{35E7C205-D535-4EB3-9EA4-EF59609BE561}" presName="bgRect" presStyleLbl="bgShp" presStyleIdx="3" presStyleCnt="7"/>
      <dgm:spPr/>
    </dgm:pt>
    <dgm:pt modelId="{792052CC-31FB-4487-9BA8-75A4AD0C250C}" type="pres">
      <dgm:prSet presAssocID="{35E7C205-D535-4EB3-9EA4-EF59609BE561}" presName="iconRect" presStyleLbl="node1" presStyleIdx="3" presStyleCnt="7"/>
      <dgm:spPr>
        <a:blipFill>
          <a:blip xmlns:r="http://schemas.openxmlformats.org/officeDocument/2006/relationships" r:embed="rId8">
            <a:extLst>
              <a:ext uri="{96DAC541-7B7A-43D3-8B79-37D633B846F1}">
                <asvg:svgBlip xmlns:asvg="http://schemas.microsoft.com/office/drawing/2016/SVG/main" r:embed="rId9"/>
              </a:ext>
            </a:extLst>
          </a:blip>
          <a:srcRect/>
          <a:stretch>
            <a:fillRect/>
          </a:stretch>
        </a:blipFill>
      </dgm:spPr>
      <dgm:extLst>
        <a:ext uri="{E40237B7-FDA0-4F09-8148-C483321AD2D9}">
          <dgm14:cNvPr xmlns:dgm14="http://schemas.microsoft.com/office/drawing/2010/diagram" id="0" name="" descr="Remote work with solid fill"/>
        </a:ext>
      </dgm:extLst>
    </dgm:pt>
    <dgm:pt modelId="{F1859E5D-C726-4BF2-8FAE-F349D8C56BAC}" type="pres">
      <dgm:prSet presAssocID="{35E7C205-D535-4EB3-9EA4-EF59609BE561}" presName="spaceRect" presStyleCnt="0"/>
      <dgm:spPr/>
    </dgm:pt>
    <dgm:pt modelId="{FC7916CB-AA42-4BF6-91BD-B0A6D2401ED1}" type="pres">
      <dgm:prSet presAssocID="{35E7C205-D535-4EB3-9EA4-EF59609BE561}" presName="parTx" presStyleLbl="revTx" presStyleIdx="3" presStyleCnt="7">
        <dgm:presLayoutVars>
          <dgm:chMax val="0"/>
          <dgm:chPref val="0"/>
        </dgm:presLayoutVars>
      </dgm:prSet>
      <dgm:spPr/>
    </dgm:pt>
    <dgm:pt modelId="{1B7A6498-E1AA-435B-AAB0-959883314167}" type="pres">
      <dgm:prSet presAssocID="{50BE2427-41B1-46C1-ABDC-D9C6B58F44F5}" presName="sibTrans" presStyleCnt="0"/>
      <dgm:spPr/>
    </dgm:pt>
    <dgm:pt modelId="{1CF3EC3B-F094-4ACB-8F40-781648CBD675}" type="pres">
      <dgm:prSet presAssocID="{FF780F53-FF7B-4DDE-8880-4424D7824239}" presName="compNode" presStyleCnt="0"/>
      <dgm:spPr/>
    </dgm:pt>
    <dgm:pt modelId="{37DD5385-3B17-41AD-ABDD-D24D3AC5322C}" type="pres">
      <dgm:prSet presAssocID="{FF780F53-FF7B-4DDE-8880-4424D7824239}" presName="bgRect" presStyleLbl="bgShp" presStyleIdx="4" presStyleCnt="7"/>
      <dgm:spPr/>
    </dgm:pt>
    <dgm:pt modelId="{75857BE3-85C6-4DC3-B854-E6A2A49670F3}" type="pres">
      <dgm:prSet presAssocID="{FF780F53-FF7B-4DDE-8880-4424D7824239}" presName="iconRect" presStyleLbl="node1" presStyleIdx="4" presStyleCnt="7"/>
      <dgm:spPr>
        <a:blipFill>
          <a:blip xmlns:r="http://schemas.openxmlformats.org/officeDocument/2006/relationships" r:embed="rId10">
            <a:extLst>
              <a:ext uri="{96DAC541-7B7A-43D3-8B79-37D633B846F1}">
                <asvg:svgBlip xmlns:asvg="http://schemas.microsoft.com/office/drawing/2016/SVG/main" r:embed="rId11"/>
              </a:ext>
            </a:extLst>
          </a:blip>
          <a:srcRect/>
          <a:stretch>
            <a:fillRect/>
          </a:stretch>
        </a:blipFill>
      </dgm:spPr>
      <dgm:extLst>
        <a:ext uri="{E40237B7-FDA0-4F09-8148-C483321AD2D9}">
          <dgm14:cNvPr xmlns:dgm14="http://schemas.microsoft.com/office/drawing/2010/diagram" id="0" name="" descr="Briefcase with solid fill"/>
        </a:ext>
      </dgm:extLst>
    </dgm:pt>
    <dgm:pt modelId="{69DC9938-6AC0-4492-8A16-5A144CC62D93}" type="pres">
      <dgm:prSet presAssocID="{FF780F53-FF7B-4DDE-8880-4424D7824239}" presName="spaceRect" presStyleCnt="0"/>
      <dgm:spPr/>
    </dgm:pt>
    <dgm:pt modelId="{A1E75965-4F68-45E7-8209-DE709F756070}" type="pres">
      <dgm:prSet presAssocID="{FF780F53-FF7B-4DDE-8880-4424D7824239}" presName="parTx" presStyleLbl="revTx" presStyleIdx="4" presStyleCnt="7">
        <dgm:presLayoutVars>
          <dgm:chMax val="0"/>
          <dgm:chPref val="0"/>
        </dgm:presLayoutVars>
      </dgm:prSet>
      <dgm:spPr/>
    </dgm:pt>
    <dgm:pt modelId="{D0BE3802-D410-4307-B6C7-AF15EBC75628}" type="pres">
      <dgm:prSet presAssocID="{89277FDC-0A5B-451C-8DB7-3F8718EBF719}" presName="sibTrans" presStyleCnt="0"/>
      <dgm:spPr/>
    </dgm:pt>
    <dgm:pt modelId="{CFC7E084-2B19-4427-9F50-F92ED8542037}" type="pres">
      <dgm:prSet presAssocID="{BAF3CD4C-A18A-41C0-A9B6-47C5E67337F8}" presName="compNode" presStyleCnt="0"/>
      <dgm:spPr/>
    </dgm:pt>
    <dgm:pt modelId="{424B7C37-941C-411A-81AF-1F42697D01B1}" type="pres">
      <dgm:prSet presAssocID="{BAF3CD4C-A18A-41C0-A9B6-47C5E67337F8}" presName="bgRect" presStyleLbl="bgShp" presStyleIdx="5" presStyleCnt="7"/>
      <dgm:spPr/>
    </dgm:pt>
    <dgm:pt modelId="{2BDB0372-8B63-4133-B8CF-0D259CE72EAD}" type="pres">
      <dgm:prSet presAssocID="{BAF3CD4C-A18A-41C0-A9B6-47C5E67337F8}" presName="iconRect" presStyleLbl="node1" presStyleIdx="5" presStyleCnt="7"/>
      <dgm:spPr>
        <a:blipFill>
          <a:blip xmlns:r="http://schemas.openxmlformats.org/officeDocument/2006/relationships" r:embed="rId12">
            <a:extLst>
              <a:ext uri="{96DAC541-7B7A-43D3-8B79-37D633B846F1}">
                <asvg:svgBlip xmlns:asvg="http://schemas.microsoft.com/office/drawing/2016/SVG/main" r:embed="rId13"/>
              </a:ext>
            </a:extLst>
          </a:blip>
          <a:srcRect/>
          <a:stretch>
            <a:fillRect/>
          </a:stretch>
        </a:blipFill>
      </dgm:spPr>
      <dgm:extLst>
        <a:ext uri="{E40237B7-FDA0-4F09-8148-C483321AD2D9}">
          <dgm14:cNvPr xmlns:dgm14="http://schemas.microsoft.com/office/drawing/2010/diagram" id="0" name="" descr="Badge Cross with solid fill"/>
        </a:ext>
      </dgm:extLst>
    </dgm:pt>
    <dgm:pt modelId="{361E107E-BCB8-435C-AAF6-43FA951275CB}" type="pres">
      <dgm:prSet presAssocID="{BAF3CD4C-A18A-41C0-A9B6-47C5E67337F8}" presName="spaceRect" presStyleCnt="0"/>
      <dgm:spPr/>
    </dgm:pt>
    <dgm:pt modelId="{C753AB13-75FA-47D5-A603-D9921B740E78}" type="pres">
      <dgm:prSet presAssocID="{BAF3CD4C-A18A-41C0-A9B6-47C5E67337F8}" presName="parTx" presStyleLbl="revTx" presStyleIdx="5" presStyleCnt="7">
        <dgm:presLayoutVars>
          <dgm:chMax val="0"/>
          <dgm:chPref val="0"/>
        </dgm:presLayoutVars>
      </dgm:prSet>
      <dgm:spPr/>
    </dgm:pt>
    <dgm:pt modelId="{3ACDBD29-72BE-431D-8B09-D5F86D87D98F}" type="pres">
      <dgm:prSet presAssocID="{9C02B993-05FF-4964-B564-047886EB000F}" presName="sibTrans" presStyleCnt="0"/>
      <dgm:spPr/>
    </dgm:pt>
    <dgm:pt modelId="{43AC809F-DF27-4C59-A4B5-B4073194A7D4}" type="pres">
      <dgm:prSet presAssocID="{8EBC6107-46AD-446E-AB11-D5EA2DA82725}" presName="compNode" presStyleCnt="0"/>
      <dgm:spPr/>
    </dgm:pt>
    <dgm:pt modelId="{7CA043E2-9A6A-429D-88FD-89FB45BFA1BD}" type="pres">
      <dgm:prSet presAssocID="{8EBC6107-46AD-446E-AB11-D5EA2DA82725}" presName="bgRect" presStyleLbl="bgShp" presStyleIdx="6" presStyleCnt="7"/>
      <dgm:spPr/>
    </dgm:pt>
    <dgm:pt modelId="{D81EA23E-8240-41C0-A181-76919F7BC552}" type="pres">
      <dgm:prSet presAssocID="{8EBC6107-46AD-446E-AB11-D5EA2DA82725}" presName="iconRect" presStyleLbl="node1" presStyleIdx="6" presStyleCnt="7"/>
      <dgm:spPr>
        <a:blipFill>
          <a:blip xmlns:r="http://schemas.openxmlformats.org/officeDocument/2006/relationships" r:embed="rId14">
            <a:extLst>
              <a:ext uri="{96DAC541-7B7A-43D3-8B79-37D633B846F1}">
                <asvg:svgBlip xmlns:asvg="http://schemas.microsoft.com/office/drawing/2016/SVG/main" r:embed="rId15"/>
              </a:ext>
            </a:extLst>
          </a:blip>
          <a:srcRect/>
          <a:stretch>
            <a:fillRect/>
          </a:stretch>
        </a:blipFill>
      </dgm:spPr>
      <dgm:extLst>
        <a:ext uri="{E40237B7-FDA0-4F09-8148-C483321AD2D9}">
          <dgm14:cNvPr xmlns:dgm14="http://schemas.microsoft.com/office/drawing/2010/diagram" id="0" name="" descr="Internet with solid fill"/>
        </a:ext>
      </dgm:extLst>
    </dgm:pt>
    <dgm:pt modelId="{8B44DE98-9A16-40E1-92D7-C889E81496D4}" type="pres">
      <dgm:prSet presAssocID="{8EBC6107-46AD-446E-AB11-D5EA2DA82725}" presName="spaceRect" presStyleCnt="0"/>
      <dgm:spPr/>
    </dgm:pt>
    <dgm:pt modelId="{9F91C97A-E5A9-40E5-9EFC-7166E929F25C}" type="pres">
      <dgm:prSet presAssocID="{8EBC6107-46AD-446E-AB11-D5EA2DA82725}" presName="parTx" presStyleLbl="revTx" presStyleIdx="6" presStyleCnt="7">
        <dgm:presLayoutVars>
          <dgm:chMax val="0"/>
          <dgm:chPref val="0"/>
        </dgm:presLayoutVars>
      </dgm:prSet>
      <dgm:spPr/>
    </dgm:pt>
  </dgm:ptLst>
  <dgm:cxnLst>
    <dgm:cxn modelId="{4A9EE401-7CE6-4A1A-88AF-1A4E662DCCD4}" srcId="{918EF593-567C-4896-8624-0D8DA755C906}" destId="{35E7C205-D535-4EB3-9EA4-EF59609BE561}" srcOrd="3" destOrd="0" parTransId="{C6CB13AB-DFE8-419A-AB87-3FD865A4318A}" sibTransId="{50BE2427-41B1-46C1-ABDC-D9C6B58F44F5}"/>
    <dgm:cxn modelId="{EF18881F-8093-429F-9B33-D5757142E5C4}" type="presOf" srcId="{918EF593-567C-4896-8624-0D8DA755C906}" destId="{09335747-97A6-46B0-B117-7A778273368F}" srcOrd="0" destOrd="0" presId="urn:microsoft.com/office/officeart/2018/2/layout/IconVerticalSolidList"/>
    <dgm:cxn modelId="{9FB46A20-41AF-4BF2-8AB1-7E1564086E69}" srcId="{918EF593-567C-4896-8624-0D8DA755C906}" destId="{8EBC6107-46AD-446E-AB11-D5EA2DA82725}" srcOrd="6" destOrd="0" parTransId="{19674B3C-DB1C-4B85-AA33-1FA7744142B1}" sibTransId="{16BF4567-29A3-4900-AAF4-98F2548EEE26}"/>
    <dgm:cxn modelId="{82FB9030-0758-4453-AEBC-3B717FB44C61}" type="presOf" srcId="{35E7C205-D535-4EB3-9EA4-EF59609BE561}" destId="{FC7916CB-AA42-4BF6-91BD-B0A6D2401ED1}" srcOrd="0" destOrd="0" presId="urn:microsoft.com/office/officeart/2018/2/layout/IconVerticalSolidList"/>
    <dgm:cxn modelId="{BEB87033-9422-41AC-94EE-2186A1D241A0}" type="presOf" srcId="{8EBC6107-46AD-446E-AB11-D5EA2DA82725}" destId="{9F91C97A-E5A9-40E5-9EFC-7166E929F25C}" srcOrd="0" destOrd="0" presId="urn:microsoft.com/office/officeart/2018/2/layout/IconVerticalSolidList"/>
    <dgm:cxn modelId="{117DE933-D399-46FC-9B96-5450B679DC4A}" type="presOf" srcId="{BAF3CD4C-A18A-41C0-A9B6-47C5E67337F8}" destId="{C753AB13-75FA-47D5-A603-D9921B740E78}" srcOrd="0" destOrd="0" presId="urn:microsoft.com/office/officeart/2018/2/layout/IconVerticalSolidList"/>
    <dgm:cxn modelId="{D61DBC6F-5E69-4C2B-AB4D-933943D3A086}" type="presOf" srcId="{C54C31D1-D7A5-48C8-AA2E-35F45D511AE2}" destId="{470D0E36-48CC-45ED-90C4-6FCFB6F292F4}" srcOrd="0" destOrd="0" presId="urn:microsoft.com/office/officeart/2018/2/layout/IconVerticalSolidList"/>
    <dgm:cxn modelId="{444ED84F-3A1F-47EF-9F31-619C81BD4C11}" srcId="{918EF593-567C-4896-8624-0D8DA755C906}" destId="{BAF3CD4C-A18A-41C0-A9B6-47C5E67337F8}" srcOrd="5" destOrd="0" parTransId="{54B8937F-E3D7-48D5-B0D2-9505F3BB366C}" sibTransId="{9C02B993-05FF-4964-B564-047886EB000F}"/>
    <dgm:cxn modelId="{FA7C1479-E7EC-4AFD-A330-14753F002CA1}" srcId="{918EF593-567C-4896-8624-0D8DA755C906}" destId="{C54C31D1-D7A5-48C8-AA2E-35F45D511AE2}" srcOrd="2" destOrd="0" parTransId="{F72434E8-F7C8-4F53-BD81-C644CE3300A8}" sibTransId="{63E08CCB-5AA4-4DF3-8868-1B03A66184F9}"/>
    <dgm:cxn modelId="{1BD1627D-5597-4091-9731-7E7399E2C04B}" srcId="{918EF593-567C-4896-8624-0D8DA755C906}" destId="{7CD46E51-88D1-4253-8675-2C4AC334086B}" srcOrd="1" destOrd="0" parTransId="{28D298AB-D59C-4ECD-BA9B-ACD2556180BD}" sibTransId="{D898653E-38E8-4328-9C66-1EA2DE1113C6}"/>
    <dgm:cxn modelId="{1F9E7B7F-47D5-4836-8C67-09B88BF76BC2}" srcId="{918EF593-567C-4896-8624-0D8DA755C906}" destId="{D9293C19-9B5A-4419-B370-A57AA079B9D3}" srcOrd="0" destOrd="0" parTransId="{6EFAA9A4-6234-4A1C-9F48-3B605CB6E0DE}" sibTransId="{C5CEA697-71A3-4B0B-8E29-35A18596940A}"/>
    <dgm:cxn modelId="{5AC8589D-8875-4D42-8033-4E12377F7BF7}" type="presOf" srcId="{7CD46E51-88D1-4253-8675-2C4AC334086B}" destId="{5F4BFEBB-3618-424D-97DD-A09E90F7822D}" srcOrd="0" destOrd="0" presId="urn:microsoft.com/office/officeart/2018/2/layout/IconVerticalSolidList"/>
    <dgm:cxn modelId="{7CBCF5AB-C88B-4A5E-BE44-33E3774FE0D4}" type="presOf" srcId="{D9293C19-9B5A-4419-B370-A57AA079B9D3}" destId="{419561F8-D404-41DF-B4C8-AF8ABCDAC9F9}" srcOrd="0" destOrd="0" presId="urn:microsoft.com/office/officeart/2018/2/layout/IconVerticalSolidList"/>
    <dgm:cxn modelId="{5D21F5C9-8A00-4BCC-948D-73F67B2EA40E}" type="presOf" srcId="{FF780F53-FF7B-4DDE-8880-4424D7824239}" destId="{A1E75965-4F68-45E7-8209-DE709F756070}" srcOrd="0" destOrd="0" presId="urn:microsoft.com/office/officeart/2018/2/layout/IconVerticalSolidList"/>
    <dgm:cxn modelId="{0C359FF9-B596-4685-AFFD-59625272DEEB}" srcId="{918EF593-567C-4896-8624-0D8DA755C906}" destId="{FF780F53-FF7B-4DDE-8880-4424D7824239}" srcOrd="4" destOrd="0" parTransId="{9E5B13EE-FC2B-4B76-BA52-CDA25CFEF7C0}" sibTransId="{89277FDC-0A5B-451C-8DB7-3F8718EBF719}"/>
    <dgm:cxn modelId="{03A9DDF1-2865-4ED6-A6B9-90B1B28AE252}" type="presParOf" srcId="{09335747-97A6-46B0-B117-7A778273368F}" destId="{8917B177-0FEE-4EC7-8D6C-72AA29C7BCFC}" srcOrd="0" destOrd="0" presId="urn:microsoft.com/office/officeart/2018/2/layout/IconVerticalSolidList"/>
    <dgm:cxn modelId="{F82886EF-A16A-4577-923E-7E6AAD423772}" type="presParOf" srcId="{8917B177-0FEE-4EC7-8D6C-72AA29C7BCFC}" destId="{D6F2ECC1-1DD5-43F2-95CE-DC8CD7BDD71B}" srcOrd="0" destOrd="0" presId="urn:microsoft.com/office/officeart/2018/2/layout/IconVerticalSolidList"/>
    <dgm:cxn modelId="{E38E1995-B907-41F1-A0F9-77C91D619BDC}" type="presParOf" srcId="{8917B177-0FEE-4EC7-8D6C-72AA29C7BCFC}" destId="{8C73E274-711D-45BD-BC40-E4A19137C454}" srcOrd="1" destOrd="0" presId="urn:microsoft.com/office/officeart/2018/2/layout/IconVerticalSolidList"/>
    <dgm:cxn modelId="{0896D9B8-E746-4416-B6C0-EE9B506DD339}" type="presParOf" srcId="{8917B177-0FEE-4EC7-8D6C-72AA29C7BCFC}" destId="{C5151E4A-3569-4B17-8786-F45BBD4E94BE}" srcOrd="2" destOrd="0" presId="urn:microsoft.com/office/officeart/2018/2/layout/IconVerticalSolidList"/>
    <dgm:cxn modelId="{3A7DFA73-84A8-4863-9F09-2F6488B5317E}" type="presParOf" srcId="{8917B177-0FEE-4EC7-8D6C-72AA29C7BCFC}" destId="{419561F8-D404-41DF-B4C8-AF8ABCDAC9F9}" srcOrd="3" destOrd="0" presId="urn:microsoft.com/office/officeart/2018/2/layout/IconVerticalSolidList"/>
    <dgm:cxn modelId="{4AD660E2-7848-4AA5-B4A1-6874F9DBE0FE}" type="presParOf" srcId="{09335747-97A6-46B0-B117-7A778273368F}" destId="{7F0178F3-64E3-4FB9-8043-7210B73B0B6F}" srcOrd="1" destOrd="0" presId="urn:microsoft.com/office/officeart/2018/2/layout/IconVerticalSolidList"/>
    <dgm:cxn modelId="{8D8CE521-7259-49B3-968C-DFD264FDDDE2}" type="presParOf" srcId="{09335747-97A6-46B0-B117-7A778273368F}" destId="{A8F20873-20E7-47EA-AC83-A019D5B67188}" srcOrd="2" destOrd="0" presId="urn:microsoft.com/office/officeart/2018/2/layout/IconVerticalSolidList"/>
    <dgm:cxn modelId="{D32F3970-6215-4BAE-81F7-17E620A78C42}" type="presParOf" srcId="{A8F20873-20E7-47EA-AC83-A019D5B67188}" destId="{D7C78305-9C06-4C14-8836-CAE41D8782E5}" srcOrd="0" destOrd="0" presId="urn:microsoft.com/office/officeart/2018/2/layout/IconVerticalSolidList"/>
    <dgm:cxn modelId="{4D3D1985-1839-49EB-914E-44510559FE22}" type="presParOf" srcId="{A8F20873-20E7-47EA-AC83-A019D5B67188}" destId="{EF5EC140-B3AD-426C-8F7D-6E883F39FBB4}" srcOrd="1" destOrd="0" presId="urn:microsoft.com/office/officeart/2018/2/layout/IconVerticalSolidList"/>
    <dgm:cxn modelId="{CD2EF4F7-188C-4111-9D0F-EBE3BB8C9DF2}" type="presParOf" srcId="{A8F20873-20E7-47EA-AC83-A019D5B67188}" destId="{5C6C5D08-DBDF-46F1-A0E1-A1E92A156BE5}" srcOrd="2" destOrd="0" presId="urn:microsoft.com/office/officeart/2018/2/layout/IconVerticalSolidList"/>
    <dgm:cxn modelId="{26343DC0-D7B3-455C-A0B1-F0A63DE68E23}" type="presParOf" srcId="{A8F20873-20E7-47EA-AC83-A019D5B67188}" destId="{5F4BFEBB-3618-424D-97DD-A09E90F7822D}" srcOrd="3" destOrd="0" presId="urn:microsoft.com/office/officeart/2018/2/layout/IconVerticalSolidList"/>
    <dgm:cxn modelId="{FA5A76BB-49D5-48D0-9556-AF04FA6E1425}" type="presParOf" srcId="{09335747-97A6-46B0-B117-7A778273368F}" destId="{CBFBA4D3-513C-44D3-B957-1817BC845F9A}" srcOrd="3" destOrd="0" presId="urn:microsoft.com/office/officeart/2018/2/layout/IconVerticalSolidList"/>
    <dgm:cxn modelId="{8C1A0C03-565C-4725-9BCA-D69BD8DE7BB1}" type="presParOf" srcId="{09335747-97A6-46B0-B117-7A778273368F}" destId="{92085959-6894-44A4-A687-E488A71073E6}" srcOrd="4" destOrd="0" presId="urn:microsoft.com/office/officeart/2018/2/layout/IconVerticalSolidList"/>
    <dgm:cxn modelId="{14249995-F505-4420-92DB-3FC6507390C4}" type="presParOf" srcId="{92085959-6894-44A4-A687-E488A71073E6}" destId="{4D71C43D-8DB8-4F0A-892D-2E91B043B3CD}" srcOrd="0" destOrd="0" presId="urn:microsoft.com/office/officeart/2018/2/layout/IconVerticalSolidList"/>
    <dgm:cxn modelId="{1C4A3A3D-E4B0-4472-8C49-2B0A34C581B0}" type="presParOf" srcId="{92085959-6894-44A4-A687-E488A71073E6}" destId="{FB2D23AD-4D2C-40C0-8051-8F367FD0A9D6}" srcOrd="1" destOrd="0" presId="urn:microsoft.com/office/officeart/2018/2/layout/IconVerticalSolidList"/>
    <dgm:cxn modelId="{BE708889-DCA2-421A-A6B3-F887AB2E8557}" type="presParOf" srcId="{92085959-6894-44A4-A687-E488A71073E6}" destId="{D0BD4B5F-34B5-4C5E-9BCD-4C60E3B00C42}" srcOrd="2" destOrd="0" presId="urn:microsoft.com/office/officeart/2018/2/layout/IconVerticalSolidList"/>
    <dgm:cxn modelId="{2A2BF50B-90CC-417A-A7A8-09B215ED31CD}" type="presParOf" srcId="{92085959-6894-44A4-A687-E488A71073E6}" destId="{470D0E36-48CC-45ED-90C4-6FCFB6F292F4}" srcOrd="3" destOrd="0" presId="urn:microsoft.com/office/officeart/2018/2/layout/IconVerticalSolidList"/>
    <dgm:cxn modelId="{DD2237A6-A75C-4882-AD8B-E81A13D890BA}" type="presParOf" srcId="{09335747-97A6-46B0-B117-7A778273368F}" destId="{E677262D-273D-41C5-ABB8-D9AA153B5C28}" srcOrd="5" destOrd="0" presId="urn:microsoft.com/office/officeart/2018/2/layout/IconVerticalSolidList"/>
    <dgm:cxn modelId="{E0755EAE-D46C-41A8-9875-5E64EE6D3C28}" type="presParOf" srcId="{09335747-97A6-46B0-B117-7A778273368F}" destId="{DCF0763C-4B4C-4222-8069-606A9343DB4F}" srcOrd="6" destOrd="0" presId="urn:microsoft.com/office/officeart/2018/2/layout/IconVerticalSolidList"/>
    <dgm:cxn modelId="{022D39F6-4C35-47A9-99CC-5C22922A549A}" type="presParOf" srcId="{DCF0763C-4B4C-4222-8069-606A9343DB4F}" destId="{E0F2C329-FE9C-4DAC-8FE5-CA312A0B4F19}" srcOrd="0" destOrd="0" presId="urn:microsoft.com/office/officeart/2018/2/layout/IconVerticalSolidList"/>
    <dgm:cxn modelId="{1296FC07-8846-4DEF-8533-B25347596935}" type="presParOf" srcId="{DCF0763C-4B4C-4222-8069-606A9343DB4F}" destId="{792052CC-31FB-4487-9BA8-75A4AD0C250C}" srcOrd="1" destOrd="0" presId="urn:microsoft.com/office/officeart/2018/2/layout/IconVerticalSolidList"/>
    <dgm:cxn modelId="{65CC97F1-B7A3-467C-B25A-B3C7AF48E5D0}" type="presParOf" srcId="{DCF0763C-4B4C-4222-8069-606A9343DB4F}" destId="{F1859E5D-C726-4BF2-8FAE-F349D8C56BAC}" srcOrd="2" destOrd="0" presId="urn:microsoft.com/office/officeart/2018/2/layout/IconVerticalSolidList"/>
    <dgm:cxn modelId="{49A25872-E7CC-4744-941E-ABE323A3AFBF}" type="presParOf" srcId="{DCF0763C-4B4C-4222-8069-606A9343DB4F}" destId="{FC7916CB-AA42-4BF6-91BD-B0A6D2401ED1}" srcOrd="3" destOrd="0" presId="urn:microsoft.com/office/officeart/2018/2/layout/IconVerticalSolidList"/>
    <dgm:cxn modelId="{E9C4A0A8-8369-4D38-8C45-60304E7F0320}" type="presParOf" srcId="{09335747-97A6-46B0-B117-7A778273368F}" destId="{1B7A6498-E1AA-435B-AAB0-959883314167}" srcOrd="7" destOrd="0" presId="urn:microsoft.com/office/officeart/2018/2/layout/IconVerticalSolidList"/>
    <dgm:cxn modelId="{E5AF510A-C068-45F3-9A87-55953996A834}" type="presParOf" srcId="{09335747-97A6-46B0-B117-7A778273368F}" destId="{1CF3EC3B-F094-4ACB-8F40-781648CBD675}" srcOrd="8" destOrd="0" presId="urn:microsoft.com/office/officeart/2018/2/layout/IconVerticalSolidList"/>
    <dgm:cxn modelId="{B2CA2F5C-36AB-4881-B611-33672BE2459A}" type="presParOf" srcId="{1CF3EC3B-F094-4ACB-8F40-781648CBD675}" destId="{37DD5385-3B17-41AD-ABDD-D24D3AC5322C}" srcOrd="0" destOrd="0" presId="urn:microsoft.com/office/officeart/2018/2/layout/IconVerticalSolidList"/>
    <dgm:cxn modelId="{7277A2D4-6415-4F7D-A611-C57A3C84D855}" type="presParOf" srcId="{1CF3EC3B-F094-4ACB-8F40-781648CBD675}" destId="{75857BE3-85C6-4DC3-B854-E6A2A49670F3}" srcOrd="1" destOrd="0" presId="urn:microsoft.com/office/officeart/2018/2/layout/IconVerticalSolidList"/>
    <dgm:cxn modelId="{917B7A02-13E4-4184-8507-768D5AB718B3}" type="presParOf" srcId="{1CF3EC3B-F094-4ACB-8F40-781648CBD675}" destId="{69DC9938-6AC0-4492-8A16-5A144CC62D93}" srcOrd="2" destOrd="0" presId="urn:microsoft.com/office/officeart/2018/2/layout/IconVerticalSolidList"/>
    <dgm:cxn modelId="{E7BE5923-AE91-4694-A8CC-D19183F297AB}" type="presParOf" srcId="{1CF3EC3B-F094-4ACB-8F40-781648CBD675}" destId="{A1E75965-4F68-45E7-8209-DE709F756070}" srcOrd="3" destOrd="0" presId="urn:microsoft.com/office/officeart/2018/2/layout/IconVerticalSolidList"/>
    <dgm:cxn modelId="{F2B8416A-7FA6-4A39-AD85-EE1364566046}" type="presParOf" srcId="{09335747-97A6-46B0-B117-7A778273368F}" destId="{D0BE3802-D410-4307-B6C7-AF15EBC75628}" srcOrd="9" destOrd="0" presId="urn:microsoft.com/office/officeart/2018/2/layout/IconVerticalSolidList"/>
    <dgm:cxn modelId="{11EC213C-3E2A-449B-A2A0-AF2EE4C1D93E}" type="presParOf" srcId="{09335747-97A6-46B0-B117-7A778273368F}" destId="{CFC7E084-2B19-4427-9F50-F92ED8542037}" srcOrd="10" destOrd="0" presId="urn:microsoft.com/office/officeart/2018/2/layout/IconVerticalSolidList"/>
    <dgm:cxn modelId="{5995E6BB-3E85-4165-8E83-D67E412F52D5}" type="presParOf" srcId="{CFC7E084-2B19-4427-9F50-F92ED8542037}" destId="{424B7C37-941C-411A-81AF-1F42697D01B1}" srcOrd="0" destOrd="0" presId="urn:microsoft.com/office/officeart/2018/2/layout/IconVerticalSolidList"/>
    <dgm:cxn modelId="{0CF777EA-44DB-46FA-99B6-15A712739B69}" type="presParOf" srcId="{CFC7E084-2B19-4427-9F50-F92ED8542037}" destId="{2BDB0372-8B63-4133-B8CF-0D259CE72EAD}" srcOrd="1" destOrd="0" presId="urn:microsoft.com/office/officeart/2018/2/layout/IconVerticalSolidList"/>
    <dgm:cxn modelId="{FFC39359-3171-4ACF-96BE-649D0F9557F5}" type="presParOf" srcId="{CFC7E084-2B19-4427-9F50-F92ED8542037}" destId="{361E107E-BCB8-435C-AAF6-43FA951275CB}" srcOrd="2" destOrd="0" presId="urn:microsoft.com/office/officeart/2018/2/layout/IconVerticalSolidList"/>
    <dgm:cxn modelId="{C5B7DC63-628E-43F8-8B9B-C4DA8D29A7C6}" type="presParOf" srcId="{CFC7E084-2B19-4427-9F50-F92ED8542037}" destId="{C753AB13-75FA-47D5-A603-D9921B740E78}" srcOrd="3" destOrd="0" presId="urn:microsoft.com/office/officeart/2018/2/layout/IconVerticalSolidList"/>
    <dgm:cxn modelId="{C7175882-1E07-430B-A5CF-E21F32FCBBA5}" type="presParOf" srcId="{09335747-97A6-46B0-B117-7A778273368F}" destId="{3ACDBD29-72BE-431D-8B09-D5F86D87D98F}" srcOrd="11" destOrd="0" presId="urn:microsoft.com/office/officeart/2018/2/layout/IconVerticalSolidList"/>
    <dgm:cxn modelId="{3BA572E7-4303-4D21-BF26-D24607FC745C}" type="presParOf" srcId="{09335747-97A6-46B0-B117-7A778273368F}" destId="{43AC809F-DF27-4C59-A4B5-B4073194A7D4}" srcOrd="12" destOrd="0" presId="urn:microsoft.com/office/officeart/2018/2/layout/IconVerticalSolidList"/>
    <dgm:cxn modelId="{969E2A46-D506-458A-888F-547315D407D1}" type="presParOf" srcId="{43AC809F-DF27-4C59-A4B5-B4073194A7D4}" destId="{7CA043E2-9A6A-429D-88FD-89FB45BFA1BD}" srcOrd="0" destOrd="0" presId="urn:microsoft.com/office/officeart/2018/2/layout/IconVerticalSolidList"/>
    <dgm:cxn modelId="{23C4CAF0-D8F3-4EA3-86F9-47E2C70E4A5C}" type="presParOf" srcId="{43AC809F-DF27-4C59-A4B5-B4073194A7D4}" destId="{D81EA23E-8240-41C0-A181-76919F7BC552}" srcOrd="1" destOrd="0" presId="urn:microsoft.com/office/officeart/2018/2/layout/IconVerticalSolidList"/>
    <dgm:cxn modelId="{BC1DF856-A01F-4ED5-9E99-AC1E9B2500DB}" type="presParOf" srcId="{43AC809F-DF27-4C59-A4B5-B4073194A7D4}" destId="{8B44DE98-9A16-40E1-92D7-C889E81496D4}" srcOrd="2" destOrd="0" presId="urn:microsoft.com/office/officeart/2018/2/layout/IconVerticalSolidList"/>
    <dgm:cxn modelId="{8047505C-DBA4-4CE2-B819-AF638435DCE7}" type="presParOf" srcId="{43AC809F-DF27-4C59-A4B5-B4073194A7D4}" destId="{9F91C97A-E5A9-40E5-9EFC-7166E929F25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C60F1-8874-48A1-BFD7-33DE58C7AFD2}">
      <dsp:nvSpPr>
        <dsp:cNvPr id="0" name=""/>
        <dsp:cNvSpPr/>
      </dsp:nvSpPr>
      <dsp:spPr>
        <a:xfrm>
          <a:off x="829127" y="1561"/>
          <a:ext cx="2706988" cy="1624193"/>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a:solidFill>
                <a:schemeClr val="tx1">
                  <a:lumMod val="75000"/>
                  <a:lumOff val="25000"/>
                </a:schemeClr>
              </a:solidFill>
            </a:rPr>
            <a:t>Office of Internal Oversight Services (OIOS)</a:t>
          </a:r>
          <a:endParaRPr lang="en-US" sz="2600" kern="1200">
            <a:solidFill>
              <a:schemeClr val="tx1">
                <a:lumMod val="75000"/>
                <a:lumOff val="25000"/>
              </a:schemeClr>
            </a:solidFill>
          </a:endParaRPr>
        </a:p>
      </dsp:txBody>
      <dsp:txXfrm>
        <a:off x="829127" y="1561"/>
        <a:ext cx="2706988" cy="1624193"/>
      </dsp:txXfrm>
    </dsp:sp>
    <dsp:sp modelId="{E6E934CB-F801-4A6A-B2E0-2FB9C5AC056B}">
      <dsp:nvSpPr>
        <dsp:cNvPr id="0" name=""/>
        <dsp:cNvSpPr/>
      </dsp:nvSpPr>
      <dsp:spPr>
        <a:xfrm>
          <a:off x="3806814" y="1561"/>
          <a:ext cx="2706988" cy="1624193"/>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a:solidFill>
                <a:schemeClr val="tx1">
                  <a:lumMod val="75000"/>
                  <a:lumOff val="25000"/>
                </a:schemeClr>
              </a:solidFill>
            </a:rPr>
            <a:t>United Nations Board of Auditors (BOA)</a:t>
          </a:r>
          <a:endParaRPr lang="en-US" sz="2600" kern="1200">
            <a:solidFill>
              <a:schemeClr val="tx1">
                <a:lumMod val="75000"/>
                <a:lumOff val="25000"/>
              </a:schemeClr>
            </a:solidFill>
          </a:endParaRPr>
        </a:p>
      </dsp:txBody>
      <dsp:txXfrm>
        <a:off x="3806814" y="1561"/>
        <a:ext cx="2706988" cy="1624193"/>
      </dsp:txXfrm>
    </dsp:sp>
    <dsp:sp modelId="{D60B8F99-4679-4533-95C7-4DF55097932D}">
      <dsp:nvSpPr>
        <dsp:cNvPr id="0" name=""/>
        <dsp:cNvSpPr/>
      </dsp:nvSpPr>
      <dsp:spPr>
        <a:xfrm>
          <a:off x="829127" y="1896453"/>
          <a:ext cx="2706988" cy="1624193"/>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a:solidFill>
                <a:schemeClr val="tx1">
                  <a:lumMod val="75000"/>
                  <a:lumOff val="25000"/>
                </a:schemeClr>
              </a:solidFill>
            </a:rPr>
            <a:t>United Nations Joint Inspection Unit (JIU)</a:t>
          </a:r>
          <a:endParaRPr lang="en-US" sz="2600" kern="1200">
            <a:solidFill>
              <a:schemeClr val="tx1">
                <a:lumMod val="75000"/>
                <a:lumOff val="25000"/>
              </a:schemeClr>
            </a:solidFill>
          </a:endParaRPr>
        </a:p>
      </dsp:txBody>
      <dsp:txXfrm>
        <a:off x="829127" y="1896453"/>
        <a:ext cx="2706988" cy="1624193"/>
      </dsp:txXfrm>
    </dsp:sp>
    <dsp:sp modelId="{FB9A5EE8-96C4-4ABD-9550-6754EDC25374}">
      <dsp:nvSpPr>
        <dsp:cNvPr id="0" name=""/>
        <dsp:cNvSpPr/>
      </dsp:nvSpPr>
      <dsp:spPr>
        <a:xfrm>
          <a:off x="3806814" y="1896453"/>
          <a:ext cx="2706988" cy="1624193"/>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a:solidFill>
                <a:schemeClr val="tx1">
                  <a:lumMod val="75000"/>
                  <a:lumOff val="25000"/>
                </a:schemeClr>
              </a:solidFill>
            </a:rPr>
            <a:t>Independent Audit Advisory Committee (IAAC) </a:t>
          </a:r>
          <a:endParaRPr lang="en-US" sz="2600" kern="1200">
            <a:solidFill>
              <a:schemeClr val="tx1">
                <a:lumMod val="75000"/>
                <a:lumOff val="25000"/>
              </a:schemeClr>
            </a:solidFill>
          </a:endParaRPr>
        </a:p>
      </dsp:txBody>
      <dsp:txXfrm>
        <a:off x="3806814" y="1896453"/>
        <a:ext cx="2706988" cy="162419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DB243-24C6-431B-B790-182D1ED13B42}">
      <dsp:nvSpPr>
        <dsp:cNvPr id="0" name=""/>
        <dsp:cNvSpPr/>
      </dsp:nvSpPr>
      <dsp:spPr>
        <a:xfrm>
          <a:off x="5105650" y="2817515"/>
          <a:ext cx="612058" cy="917268"/>
        </a:xfrm>
        <a:custGeom>
          <a:avLst/>
          <a:gdLst/>
          <a:ahLst/>
          <a:cxnLst/>
          <a:rect l="0" t="0" r="0" b="0"/>
          <a:pathLst>
            <a:path>
              <a:moveTo>
                <a:pt x="0" y="0"/>
              </a:moveTo>
              <a:lnTo>
                <a:pt x="353293" y="0"/>
              </a:lnTo>
              <a:lnTo>
                <a:pt x="353293" y="917268"/>
              </a:lnTo>
              <a:lnTo>
                <a:pt x="612058" y="91726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26D440-87FD-441B-8950-3163FE81F297}">
      <dsp:nvSpPr>
        <dsp:cNvPr id="0" name=""/>
        <dsp:cNvSpPr/>
      </dsp:nvSpPr>
      <dsp:spPr>
        <a:xfrm>
          <a:off x="5105650" y="2622091"/>
          <a:ext cx="612058" cy="195424"/>
        </a:xfrm>
        <a:custGeom>
          <a:avLst/>
          <a:gdLst/>
          <a:ahLst/>
          <a:cxnLst/>
          <a:rect l="0" t="0" r="0" b="0"/>
          <a:pathLst>
            <a:path>
              <a:moveTo>
                <a:pt x="0" y="195424"/>
              </a:moveTo>
              <a:lnTo>
                <a:pt x="353293" y="195424"/>
              </a:lnTo>
              <a:lnTo>
                <a:pt x="353293" y="0"/>
              </a:lnTo>
              <a:lnTo>
                <a:pt x="61205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68F4929-7B8D-4F85-98B2-D1F9B757F871}">
      <dsp:nvSpPr>
        <dsp:cNvPr id="0" name=""/>
        <dsp:cNvSpPr/>
      </dsp:nvSpPr>
      <dsp:spPr>
        <a:xfrm>
          <a:off x="5105650" y="1509397"/>
          <a:ext cx="612058" cy="1308117"/>
        </a:xfrm>
        <a:custGeom>
          <a:avLst/>
          <a:gdLst/>
          <a:ahLst/>
          <a:cxnLst/>
          <a:rect l="0" t="0" r="0" b="0"/>
          <a:pathLst>
            <a:path>
              <a:moveTo>
                <a:pt x="0" y="1308117"/>
              </a:moveTo>
              <a:lnTo>
                <a:pt x="353293" y="1308117"/>
              </a:lnTo>
              <a:lnTo>
                <a:pt x="353293" y="0"/>
              </a:lnTo>
              <a:lnTo>
                <a:pt x="61205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AEF498-B1EA-4D5B-97BF-3CB659138AF2}">
      <dsp:nvSpPr>
        <dsp:cNvPr id="0" name=""/>
        <dsp:cNvSpPr/>
      </dsp:nvSpPr>
      <dsp:spPr>
        <a:xfrm>
          <a:off x="5105650" y="396704"/>
          <a:ext cx="612058" cy="2420810"/>
        </a:xfrm>
        <a:custGeom>
          <a:avLst/>
          <a:gdLst/>
          <a:ahLst/>
          <a:cxnLst/>
          <a:rect l="0" t="0" r="0" b="0"/>
          <a:pathLst>
            <a:path>
              <a:moveTo>
                <a:pt x="0" y="2420810"/>
              </a:moveTo>
              <a:lnTo>
                <a:pt x="353293" y="2420810"/>
              </a:lnTo>
              <a:lnTo>
                <a:pt x="353293" y="0"/>
              </a:lnTo>
              <a:lnTo>
                <a:pt x="61205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8F97EC-6A97-4713-BDD9-066295131B2C}">
      <dsp:nvSpPr>
        <dsp:cNvPr id="0" name=""/>
        <dsp:cNvSpPr/>
      </dsp:nvSpPr>
      <dsp:spPr>
        <a:xfrm>
          <a:off x="580145" y="2422897"/>
          <a:ext cx="4525504" cy="789235"/>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100000"/>
            </a:lnSpc>
            <a:spcBef>
              <a:spcPct val="0"/>
            </a:spcBef>
            <a:spcAft>
              <a:spcPct val="35000"/>
            </a:spcAft>
            <a:buNone/>
          </a:pPr>
          <a:r>
            <a:rPr lang="en-US" sz="1400" b="1" i="0" kern="1200"/>
            <a:t>The IAAC is responsible for advising the General Assembly on:</a:t>
          </a:r>
          <a:endParaRPr lang="en-US" sz="1400" b="1" kern="1200"/>
        </a:p>
      </dsp:txBody>
      <dsp:txXfrm>
        <a:off x="580145" y="2422897"/>
        <a:ext cx="4525504" cy="789235"/>
      </dsp:txXfrm>
    </dsp:sp>
    <dsp:sp modelId="{F8733066-091E-46E0-B109-75C58B52C4E6}">
      <dsp:nvSpPr>
        <dsp:cNvPr id="0" name=""/>
        <dsp:cNvSpPr/>
      </dsp:nvSpPr>
      <dsp:spPr>
        <a:xfrm>
          <a:off x="5717709" y="2086"/>
          <a:ext cx="3654110" cy="789235"/>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0" i="0" kern="1200"/>
            <a:t>The scope, results and effectiveness of audit and other oversight functions, especially as it relates to the Office of Internal Oversight Services (OIOS), including reviewing its budget and presenting a report to the Assembly;</a:t>
          </a:r>
          <a:endParaRPr lang="en-US" sz="1200" kern="1200"/>
        </a:p>
      </dsp:txBody>
      <dsp:txXfrm>
        <a:off x="5717709" y="2086"/>
        <a:ext cx="3654110" cy="789235"/>
      </dsp:txXfrm>
    </dsp:sp>
    <dsp:sp modelId="{F688C413-7F63-43F1-BB10-23BA1F61F9FA}">
      <dsp:nvSpPr>
        <dsp:cNvPr id="0" name=""/>
        <dsp:cNvSpPr/>
      </dsp:nvSpPr>
      <dsp:spPr>
        <a:xfrm>
          <a:off x="5717709" y="1114779"/>
          <a:ext cx="3654110" cy="789235"/>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0" i="0" kern="1200"/>
            <a:t>Measures to ensure management’s compliance with audit and other oversight recommendations;</a:t>
          </a:r>
          <a:endParaRPr lang="en-US" sz="1200" kern="1200"/>
        </a:p>
      </dsp:txBody>
      <dsp:txXfrm>
        <a:off x="5717709" y="1114779"/>
        <a:ext cx="3654110" cy="789235"/>
      </dsp:txXfrm>
    </dsp:sp>
    <dsp:sp modelId="{7E7C3DED-4DDB-4DDD-A692-0A00926823E6}">
      <dsp:nvSpPr>
        <dsp:cNvPr id="0" name=""/>
        <dsp:cNvSpPr/>
      </dsp:nvSpPr>
      <dsp:spPr>
        <a:xfrm>
          <a:off x="5717709" y="2227473"/>
          <a:ext cx="3654110" cy="789235"/>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0" i="0" kern="1200"/>
            <a:t>Various risk management, internal control, operational, financial reporting, and Accounting disclosure issues; and</a:t>
          </a:r>
          <a:endParaRPr lang="en-US" sz="1200" kern="1200"/>
        </a:p>
      </dsp:txBody>
      <dsp:txXfrm>
        <a:off x="5717709" y="2227473"/>
        <a:ext cx="3654110" cy="789235"/>
      </dsp:txXfrm>
    </dsp:sp>
    <dsp:sp modelId="{5E1C5AB2-20F3-4571-8DF8-C565C3994B31}">
      <dsp:nvSpPr>
        <dsp:cNvPr id="0" name=""/>
        <dsp:cNvSpPr/>
      </dsp:nvSpPr>
      <dsp:spPr>
        <a:xfrm>
          <a:off x="5717709" y="3340166"/>
          <a:ext cx="3654110" cy="789235"/>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0" i="0" kern="1200"/>
            <a:t>Steps to increase and facilitate cooperation among United Nations oversight bodies.</a:t>
          </a:r>
          <a:endParaRPr lang="en-US" sz="1200" kern="1200"/>
        </a:p>
      </dsp:txBody>
      <dsp:txXfrm>
        <a:off x="5717709" y="3340166"/>
        <a:ext cx="3654110" cy="78923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37C5C6-0963-4257-B142-3FA3CA37E6DC}">
      <dsp:nvSpPr>
        <dsp:cNvPr id="0" name=""/>
        <dsp:cNvSpPr/>
      </dsp:nvSpPr>
      <dsp:spPr>
        <a:xfrm>
          <a:off x="0" y="634087"/>
          <a:ext cx="8053388" cy="117062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0740D5-0371-4869-BBDA-AF34DAC96A43}">
      <dsp:nvSpPr>
        <dsp:cNvPr id="0" name=""/>
        <dsp:cNvSpPr/>
      </dsp:nvSpPr>
      <dsp:spPr>
        <a:xfrm>
          <a:off x="354113" y="897477"/>
          <a:ext cx="643842" cy="64384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E985DB-075B-4042-B4F1-6131EA2B9E50}">
      <dsp:nvSpPr>
        <dsp:cNvPr id="0" name=""/>
        <dsp:cNvSpPr/>
      </dsp:nvSpPr>
      <dsp:spPr>
        <a:xfrm>
          <a:off x="1352068" y="634087"/>
          <a:ext cx="6701319" cy="117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91" tIns="123891" rIns="123891" bIns="123891" numCol="1" spcCol="1270" anchor="ctr" anchorCtr="0">
          <a:noAutofit/>
        </a:bodyPr>
        <a:lstStyle/>
        <a:p>
          <a:pPr marL="0" lvl="0" indent="0" algn="l" defTabSz="622300">
            <a:lnSpc>
              <a:spcPct val="100000"/>
            </a:lnSpc>
            <a:spcBef>
              <a:spcPct val="0"/>
            </a:spcBef>
            <a:spcAft>
              <a:spcPct val="35000"/>
            </a:spcAft>
            <a:buNone/>
          </a:pPr>
          <a:r>
            <a:rPr lang="en-US" sz="1400" b="0" i="0" kern="1200"/>
            <a:t>In its resolution 77/278, the GA approved the recommendations for strengthening the independence of the Ethics Office on direct presentation of the annual report by the Office to the General Assembly and enhanced role of the Independent Audit Advisory Committee to strengthen the accountability framework.</a:t>
          </a:r>
          <a:endParaRPr lang="en-US" sz="1400" kern="1200"/>
        </a:p>
      </dsp:txBody>
      <dsp:txXfrm>
        <a:off x="1352068" y="634087"/>
        <a:ext cx="6701319" cy="1170622"/>
      </dsp:txXfrm>
    </dsp:sp>
    <dsp:sp modelId="{3D1688DD-ABB2-466D-851A-3EA9FDEDE99A}">
      <dsp:nvSpPr>
        <dsp:cNvPr id="0" name=""/>
        <dsp:cNvSpPr/>
      </dsp:nvSpPr>
      <dsp:spPr>
        <a:xfrm>
          <a:off x="0" y="2097365"/>
          <a:ext cx="8053388" cy="117062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A01FBE-96E0-4C6E-A5AA-7C11D6D2E6CB}">
      <dsp:nvSpPr>
        <dsp:cNvPr id="0" name=""/>
        <dsp:cNvSpPr/>
      </dsp:nvSpPr>
      <dsp:spPr>
        <a:xfrm>
          <a:off x="354113" y="2360755"/>
          <a:ext cx="643842" cy="6438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E3475D-6E10-4251-B83D-2521C478F5EF}">
      <dsp:nvSpPr>
        <dsp:cNvPr id="0" name=""/>
        <dsp:cNvSpPr/>
      </dsp:nvSpPr>
      <dsp:spPr>
        <a:xfrm>
          <a:off x="1352068" y="2097365"/>
          <a:ext cx="6701319" cy="117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91" tIns="123891" rIns="123891" bIns="123891" numCol="1" spcCol="1270" anchor="ctr" anchorCtr="0">
          <a:noAutofit/>
        </a:bodyPr>
        <a:lstStyle/>
        <a:p>
          <a:pPr marL="0" lvl="0" indent="0" algn="l" defTabSz="622300">
            <a:lnSpc>
              <a:spcPct val="100000"/>
            </a:lnSpc>
            <a:spcBef>
              <a:spcPct val="0"/>
            </a:spcBef>
            <a:spcAft>
              <a:spcPct val="35000"/>
            </a:spcAft>
            <a:buNone/>
          </a:pPr>
          <a:r>
            <a:rPr lang="en-US" sz="1400" b="0" i="0" kern="1200"/>
            <a:t>The IAAC presents an annual report on its activities to the General Assembly, through the Fifth Committee.</a:t>
          </a:r>
          <a:endParaRPr lang="en-US" sz="1400" kern="1200"/>
        </a:p>
      </dsp:txBody>
      <dsp:txXfrm>
        <a:off x="1352068" y="2097365"/>
        <a:ext cx="6701319" cy="11706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848F1-3DA2-4B63-AF8E-CAACD2CA896A}">
      <dsp:nvSpPr>
        <dsp:cNvPr id="0" name=""/>
        <dsp:cNvSpPr/>
      </dsp:nvSpPr>
      <dsp:spPr>
        <a:xfrm>
          <a:off x="0" y="862946"/>
          <a:ext cx="8382672" cy="159313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A6BC9-D662-48C2-8728-C7E5704D9AEC}">
      <dsp:nvSpPr>
        <dsp:cNvPr id="0" name=""/>
        <dsp:cNvSpPr/>
      </dsp:nvSpPr>
      <dsp:spPr>
        <a:xfrm>
          <a:off x="481922" y="1221401"/>
          <a:ext cx="876223" cy="876223"/>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EC7995-C2F9-4F4D-8871-821FB3A5E395}">
      <dsp:nvSpPr>
        <dsp:cNvPr id="0" name=""/>
        <dsp:cNvSpPr/>
      </dsp:nvSpPr>
      <dsp:spPr>
        <a:xfrm>
          <a:off x="1840068" y="862946"/>
          <a:ext cx="6542603" cy="1593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607" tIns="168607" rIns="168607" bIns="168607" numCol="1" spcCol="1270" anchor="ctr" anchorCtr="0">
          <a:noAutofit/>
        </a:bodyPr>
        <a:lstStyle/>
        <a:p>
          <a:pPr marL="0" lvl="0" indent="0" algn="l" defTabSz="666750">
            <a:lnSpc>
              <a:spcPct val="100000"/>
            </a:lnSpc>
            <a:spcBef>
              <a:spcPct val="0"/>
            </a:spcBef>
            <a:spcAft>
              <a:spcPct val="35000"/>
            </a:spcAft>
            <a:buNone/>
          </a:pPr>
          <a:r>
            <a:rPr lang="en-US" sz="1500" kern="1200"/>
            <a:t>The Business Transformation and Accountability Division (BTAD) coordinates the interactions of the Administration with the oversight bodies by arranging meetings, coordinating the Administration’s responses and monitors the implementation of oversight bodies recommendations and provides regular updates to the Management Committee and to the IAAC.</a:t>
          </a:r>
        </a:p>
      </dsp:txBody>
      <dsp:txXfrm>
        <a:off x="1840068" y="862946"/>
        <a:ext cx="6542603" cy="1593132"/>
      </dsp:txXfrm>
    </dsp:sp>
    <dsp:sp modelId="{83181496-BCC1-4A39-84CC-6166DDC2FD16}">
      <dsp:nvSpPr>
        <dsp:cNvPr id="0" name=""/>
        <dsp:cNvSpPr/>
      </dsp:nvSpPr>
      <dsp:spPr>
        <a:xfrm>
          <a:off x="0" y="2854363"/>
          <a:ext cx="8382672" cy="159313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B9551C-4ECA-4B34-9D63-BE2260BC82E4}">
      <dsp:nvSpPr>
        <dsp:cNvPr id="0" name=""/>
        <dsp:cNvSpPr/>
      </dsp:nvSpPr>
      <dsp:spPr>
        <a:xfrm>
          <a:off x="481922" y="3212818"/>
          <a:ext cx="876223" cy="87622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451220-5CD3-4E88-AC25-9FF8D9EB5557}">
      <dsp:nvSpPr>
        <dsp:cNvPr id="0" name=""/>
        <dsp:cNvSpPr/>
      </dsp:nvSpPr>
      <dsp:spPr>
        <a:xfrm>
          <a:off x="1840068" y="2854363"/>
          <a:ext cx="6542603" cy="1593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607" tIns="168607" rIns="168607" bIns="168607" numCol="1" spcCol="1270" anchor="ctr" anchorCtr="0">
          <a:noAutofit/>
        </a:bodyPr>
        <a:lstStyle/>
        <a:p>
          <a:pPr marL="0" lvl="0" indent="0" algn="l" defTabSz="666750">
            <a:lnSpc>
              <a:spcPct val="100000"/>
            </a:lnSpc>
            <a:spcBef>
              <a:spcPct val="0"/>
            </a:spcBef>
            <a:spcAft>
              <a:spcPct val="35000"/>
            </a:spcAft>
            <a:buNone/>
          </a:pPr>
          <a:r>
            <a:rPr lang="en-US" sz="1500" kern="1200"/>
            <a:t>BTAD coordinates inputs from various UN Secretariat entities and UN Funds and </a:t>
          </a:r>
          <a:r>
            <a:rPr lang="en-US" sz="1500" kern="1200" err="1"/>
            <a:t>Programmes</a:t>
          </a:r>
          <a:r>
            <a:rPr lang="en-US" sz="1500" kern="1200"/>
            <a:t>, and prepares reports of the Secretary-General on implementation of BOA recommendations that are submitted to the ACABQ and Fifth Committee. </a:t>
          </a:r>
        </a:p>
      </dsp:txBody>
      <dsp:txXfrm>
        <a:off x="1840068" y="2854363"/>
        <a:ext cx="6542603" cy="1593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99578D-04CE-41EF-B18D-8F2CB042DE97}">
      <dsp:nvSpPr>
        <dsp:cNvPr id="0" name=""/>
        <dsp:cNvSpPr/>
      </dsp:nvSpPr>
      <dsp:spPr>
        <a:xfrm>
          <a:off x="0" y="476"/>
          <a:ext cx="8053388" cy="11146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AA00BE-FB75-4702-836C-2BE9E455248B}">
      <dsp:nvSpPr>
        <dsp:cNvPr id="0" name=""/>
        <dsp:cNvSpPr/>
      </dsp:nvSpPr>
      <dsp:spPr>
        <a:xfrm>
          <a:off x="337168" y="251262"/>
          <a:ext cx="613033" cy="613033"/>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D6388C-4D3D-4651-9F23-8B718210793E}">
      <dsp:nvSpPr>
        <dsp:cNvPr id="0" name=""/>
        <dsp:cNvSpPr/>
      </dsp:nvSpPr>
      <dsp:spPr>
        <a:xfrm>
          <a:off x="1287370" y="476"/>
          <a:ext cx="6766017" cy="111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963" tIns="117963" rIns="117963" bIns="117963" numCol="1" spcCol="1270" anchor="ctr" anchorCtr="0">
          <a:noAutofit/>
        </a:bodyPr>
        <a:lstStyle/>
        <a:p>
          <a:pPr marL="0" lvl="0" indent="0" algn="l" defTabSz="800100">
            <a:lnSpc>
              <a:spcPct val="100000"/>
            </a:lnSpc>
            <a:spcBef>
              <a:spcPct val="0"/>
            </a:spcBef>
            <a:spcAft>
              <a:spcPct val="35000"/>
            </a:spcAft>
            <a:buNone/>
          </a:pPr>
          <a:r>
            <a:rPr lang="en-US" sz="1800" kern="1200"/>
            <a:t>BTAD coordinates written responses to questions by the ACABQ and Fifth Committee on the reports of the Secretary-General on implementation of the BOA recommendations. </a:t>
          </a:r>
        </a:p>
      </dsp:txBody>
      <dsp:txXfrm>
        <a:off x="1287370" y="476"/>
        <a:ext cx="6766017" cy="1114606"/>
      </dsp:txXfrm>
    </dsp:sp>
    <dsp:sp modelId="{43E66A31-52F8-41AB-9481-9CF04018F904}">
      <dsp:nvSpPr>
        <dsp:cNvPr id="0" name=""/>
        <dsp:cNvSpPr/>
      </dsp:nvSpPr>
      <dsp:spPr>
        <a:xfrm>
          <a:off x="0" y="1393734"/>
          <a:ext cx="8053388" cy="11146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AE5FAB-439B-4A6A-8524-F73609E058B9}">
      <dsp:nvSpPr>
        <dsp:cNvPr id="0" name=""/>
        <dsp:cNvSpPr/>
      </dsp:nvSpPr>
      <dsp:spPr>
        <a:xfrm>
          <a:off x="337168" y="1644520"/>
          <a:ext cx="613033" cy="61303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5D10B5-4677-4174-89DD-3A67A6EDA6B1}">
      <dsp:nvSpPr>
        <dsp:cNvPr id="0" name=""/>
        <dsp:cNvSpPr/>
      </dsp:nvSpPr>
      <dsp:spPr>
        <a:xfrm>
          <a:off x="1287370" y="1393734"/>
          <a:ext cx="6766017" cy="111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963" tIns="117963" rIns="117963" bIns="117963" numCol="1" spcCol="1270" anchor="ctr" anchorCtr="0">
          <a:noAutofit/>
        </a:bodyPr>
        <a:lstStyle/>
        <a:p>
          <a:pPr marL="0" lvl="0" indent="0" algn="l" defTabSz="800100">
            <a:lnSpc>
              <a:spcPct val="100000"/>
            </a:lnSpc>
            <a:spcBef>
              <a:spcPct val="0"/>
            </a:spcBef>
            <a:spcAft>
              <a:spcPct val="35000"/>
            </a:spcAft>
            <a:buNone/>
          </a:pPr>
          <a:r>
            <a:rPr lang="en-US" sz="1800" kern="1200"/>
            <a:t>BTAD also coordinates responses to OIOS and JIU surveys, questionnaires, and draft and final reports.</a:t>
          </a:r>
        </a:p>
      </dsp:txBody>
      <dsp:txXfrm>
        <a:off x="1287370" y="1393734"/>
        <a:ext cx="6766017" cy="1114606"/>
      </dsp:txXfrm>
    </dsp:sp>
    <dsp:sp modelId="{2A046AF6-3A8B-4D9C-86AE-57ABF59B4F41}">
      <dsp:nvSpPr>
        <dsp:cNvPr id="0" name=""/>
        <dsp:cNvSpPr/>
      </dsp:nvSpPr>
      <dsp:spPr>
        <a:xfrm>
          <a:off x="0" y="2786992"/>
          <a:ext cx="8053388" cy="11146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61530-DD1E-438B-9B00-6C2BEBEB08A2}">
      <dsp:nvSpPr>
        <dsp:cNvPr id="0" name=""/>
        <dsp:cNvSpPr/>
      </dsp:nvSpPr>
      <dsp:spPr>
        <a:xfrm>
          <a:off x="337168" y="3037778"/>
          <a:ext cx="613033" cy="613033"/>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6068E4-8949-4671-80C9-9C834D3FAAFC}">
      <dsp:nvSpPr>
        <dsp:cNvPr id="0" name=""/>
        <dsp:cNvSpPr/>
      </dsp:nvSpPr>
      <dsp:spPr>
        <a:xfrm>
          <a:off x="1287370" y="2786992"/>
          <a:ext cx="6766017" cy="111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963" tIns="117963" rIns="117963" bIns="117963" numCol="1" spcCol="1270" anchor="ctr" anchorCtr="0">
          <a:noAutofit/>
        </a:bodyPr>
        <a:lstStyle/>
        <a:p>
          <a:pPr marL="0" lvl="0" indent="0" algn="l" defTabSz="800100">
            <a:lnSpc>
              <a:spcPct val="100000"/>
            </a:lnSpc>
            <a:spcBef>
              <a:spcPct val="0"/>
            </a:spcBef>
            <a:spcAft>
              <a:spcPct val="35000"/>
            </a:spcAft>
            <a:buNone/>
          </a:pPr>
          <a:r>
            <a:rPr lang="en-US" sz="1800" kern="1200"/>
            <a:t>BTAD performs its coordination role through a network of oversight bodies focal points in all UN Secretariat entities and in UN Funds and Programmes that report to the General Assembly.</a:t>
          </a:r>
        </a:p>
      </dsp:txBody>
      <dsp:txXfrm>
        <a:off x="1287370" y="2786992"/>
        <a:ext cx="6766017" cy="11146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C7C1D4-A53D-4145-9A4E-92A15EDEB2E6}">
      <dsp:nvSpPr>
        <dsp:cNvPr id="0" name=""/>
        <dsp:cNvSpPr/>
      </dsp:nvSpPr>
      <dsp:spPr>
        <a:xfrm>
          <a:off x="0" y="634087"/>
          <a:ext cx="8053388" cy="117062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B5C387-F98B-4FD5-B015-5DFA5B2BFAD3}">
      <dsp:nvSpPr>
        <dsp:cNvPr id="0" name=""/>
        <dsp:cNvSpPr/>
      </dsp:nvSpPr>
      <dsp:spPr>
        <a:xfrm>
          <a:off x="354113" y="897477"/>
          <a:ext cx="643842" cy="64384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1EA103-E008-45DB-ABCF-830066BF72A3}">
      <dsp:nvSpPr>
        <dsp:cNvPr id="0" name=""/>
        <dsp:cNvSpPr/>
      </dsp:nvSpPr>
      <dsp:spPr>
        <a:xfrm>
          <a:off x="1352068" y="634087"/>
          <a:ext cx="6701319" cy="117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91" tIns="123891" rIns="123891" bIns="123891" numCol="1" spcCol="1270" anchor="ctr" anchorCtr="0">
          <a:noAutofit/>
        </a:bodyPr>
        <a:lstStyle/>
        <a:p>
          <a:pPr marL="0" lvl="0" indent="0" algn="l" defTabSz="622300">
            <a:lnSpc>
              <a:spcPct val="100000"/>
            </a:lnSpc>
            <a:spcBef>
              <a:spcPct val="0"/>
            </a:spcBef>
            <a:spcAft>
              <a:spcPct val="35000"/>
            </a:spcAft>
            <a:buNone/>
          </a:pPr>
          <a:r>
            <a:rPr lang="en-US" sz="1400" kern="1200"/>
            <a:t>Established in 1994 (A/RES/48/218 B), the purpose of OIOS is </a:t>
          </a:r>
          <a:r>
            <a:rPr lang="en-US" sz="1400" u="sng" kern="1200"/>
            <a:t>to assist the Secretary-General</a:t>
          </a:r>
          <a:r>
            <a:rPr lang="en-US" sz="1400" kern="1200"/>
            <a:t> in fulfilling his/her internal oversight responsibilities in respect of the resources and staff of the Organization through independent, professional and timely internal audit, investigation, monitoring, inspection and evaluation activities.</a:t>
          </a:r>
        </a:p>
      </dsp:txBody>
      <dsp:txXfrm>
        <a:off x="1352068" y="634087"/>
        <a:ext cx="6701319" cy="1170622"/>
      </dsp:txXfrm>
    </dsp:sp>
    <dsp:sp modelId="{570E1CBD-9110-4B62-BDF3-4EEA4881E949}">
      <dsp:nvSpPr>
        <dsp:cNvPr id="0" name=""/>
        <dsp:cNvSpPr/>
      </dsp:nvSpPr>
      <dsp:spPr>
        <a:xfrm>
          <a:off x="0" y="2097365"/>
          <a:ext cx="8053388" cy="117062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DE4143-BBF2-4C0A-82D8-9B86795119F5}">
      <dsp:nvSpPr>
        <dsp:cNvPr id="0" name=""/>
        <dsp:cNvSpPr/>
      </dsp:nvSpPr>
      <dsp:spPr>
        <a:xfrm>
          <a:off x="354113" y="2360755"/>
          <a:ext cx="643842" cy="6438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7731B4-1874-4AEA-BAAD-399CD209B0CD}">
      <dsp:nvSpPr>
        <dsp:cNvPr id="0" name=""/>
        <dsp:cNvSpPr/>
      </dsp:nvSpPr>
      <dsp:spPr>
        <a:xfrm>
          <a:off x="1352068" y="2097365"/>
          <a:ext cx="6701319" cy="117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91" tIns="123891" rIns="123891" bIns="123891" numCol="1" spcCol="1270" anchor="ctr" anchorCtr="0">
          <a:noAutofit/>
        </a:bodyPr>
        <a:lstStyle/>
        <a:p>
          <a:pPr marL="0" lvl="0" indent="0" algn="l" defTabSz="622300">
            <a:lnSpc>
              <a:spcPct val="100000"/>
            </a:lnSpc>
            <a:spcBef>
              <a:spcPct val="0"/>
            </a:spcBef>
            <a:spcAft>
              <a:spcPct val="35000"/>
            </a:spcAft>
            <a:buNone/>
          </a:pPr>
          <a:r>
            <a:rPr lang="en-US" sz="1400" kern="1200"/>
            <a:t>OIOS exercises operational independence in the conduct of its duties (Article 97 of the UN Charter). It has authority to initiate, carry out and report on any action which it considers necessary to fulfil it responsibilities.</a:t>
          </a:r>
        </a:p>
      </dsp:txBody>
      <dsp:txXfrm>
        <a:off x="1352068" y="2097365"/>
        <a:ext cx="6701319" cy="11706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212C51-F72A-4A4D-B6F5-87D6A0EC8532}">
      <dsp:nvSpPr>
        <dsp:cNvPr id="0" name=""/>
        <dsp:cNvSpPr/>
      </dsp:nvSpPr>
      <dsp:spPr>
        <a:xfrm>
          <a:off x="788" y="1294534"/>
          <a:ext cx="1726045" cy="863022"/>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a:t>OIOS</a:t>
          </a:r>
        </a:p>
      </dsp:txBody>
      <dsp:txXfrm>
        <a:off x="26065" y="1319811"/>
        <a:ext cx="1675491" cy="812468"/>
      </dsp:txXfrm>
    </dsp:sp>
    <dsp:sp modelId="{7959FEF5-CDA1-4EE5-9046-655765E1921A}">
      <dsp:nvSpPr>
        <dsp:cNvPr id="0" name=""/>
        <dsp:cNvSpPr/>
      </dsp:nvSpPr>
      <dsp:spPr>
        <a:xfrm rot="18289469">
          <a:off x="1467542" y="1207307"/>
          <a:ext cx="1209002" cy="45000"/>
        </a:xfrm>
        <a:custGeom>
          <a:avLst/>
          <a:gdLst/>
          <a:ahLst/>
          <a:cxnLst/>
          <a:rect l="0" t="0" r="0" b="0"/>
          <a:pathLst>
            <a:path>
              <a:moveTo>
                <a:pt x="0" y="22500"/>
              </a:moveTo>
              <a:lnTo>
                <a:pt x="1209002" y="225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p>
      </dsp:txBody>
      <dsp:txXfrm>
        <a:off x="2041818" y="1199582"/>
        <a:ext cx="60450" cy="60450"/>
      </dsp:txXfrm>
    </dsp:sp>
    <dsp:sp modelId="{E361DA3D-FA5D-42BB-9007-10617CBC5AE5}">
      <dsp:nvSpPr>
        <dsp:cNvPr id="0" name=""/>
        <dsp:cNvSpPr/>
      </dsp:nvSpPr>
      <dsp:spPr>
        <a:xfrm>
          <a:off x="2417252" y="302057"/>
          <a:ext cx="1726045" cy="863022"/>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altLang="en-US" sz="1800" b="1" kern="1200"/>
            <a:t>Internal Audit Division </a:t>
          </a:r>
          <a:endParaRPr lang="en-US" sz="1800" b="1" kern="1200"/>
        </a:p>
      </dsp:txBody>
      <dsp:txXfrm>
        <a:off x="2442529" y="327334"/>
        <a:ext cx="1675491" cy="812468"/>
      </dsp:txXfrm>
    </dsp:sp>
    <dsp:sp modelId="{F20F8A1B-D3B9-4BC4-80F3-FB142A0050A6}">
      <dsp:nvSpPr>
        <dsp:cNvPr id="0" name=""/>
        <dsp:cNvSpPr/>
      </dsp:nvSpPr>
      <dsp:spPr>
        <a:xfrm>
          <a:off x="1726834" y="1703545"/>
          <a:ext cx="690418" cy="45000"/>
        </a:xfrm>
        <a:custGeom>
          <a:avLst/>
          <a:gdLst/>
          <a:ahLst/>
          <a:cxnLst/>
          <a:rect l="0" t="0" r="0" b="0"/>
          <a:pathLst>
            <a:path>
              <a:moveTo>
                <a:pt x="0" y="22500"/>
              </a:moveTo>
              <a:lnTo>
                <a:pt x="690418" y="225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p>
      </dsp:txBody>
      <dsp:txXfrm>
        <a:off x="2054783" y="1708785"/>
        <a:ext cx="34520" cy="34520"/>
      </dsp:txXfrm>
    </dsp:sp>
    <dsp:sp modelId="{6501E295-D1CE-4C53-B78B-98A96115F925}">
      <dsp:nvSpPr>
        <dsp:cNvPr id="0" name=""/>
        <dsp:cNvSpPr/>
      </dsp:nvSpPr>
      <dsp:spPr>
        <a:xfrm>
          <a:off x="2417252" y="1294534"/>
          <a:ext cx="1726045" cy="863022"/>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altLang="en-US" sz="1800" b="1" kern="1200"/>
            <a:t>Inspection &amp; Evaluation Division</a:t>
          </a:r>
          <a:endParaRPr lang="en-US" sz="1800" b="1" kern="1200"/>
        </a:p>
      </dsp:txBody>
      <dsp:txXfrm>
        <a:off x="2442529" y="1319811"/>
        <a:ext cx="1675491" cy="812468"/>
      </dsp:txXfrm>
    </dsp:sp>
    <dsp:sp modelId="{92EE8298-2E8D-4E63-B24F-736FB7E24B73}">
      <dsp:nvSpPr>
        <dsp:cNvPr id="0" name=""/>
        <dsp:cNvSpPr/>
      </dsp:nvSpPr>
      <dsp:spPr>
        <a:xfrm rot="3310531">
          <a:off x="1467542" y="2199783"/>
          <a:ext cx="1209002" cy="45000"/>
        </a:xfrm>
        <a:custGeom>
          <a:avLst/>
          <a:gdLst/>
          <a:ahLst/>
          <a:cxnLst/>
          <a:rect l="0" t="0" r="0" b="0"/>
          <a:pathLst>
            <a:path>
              <a:moveTo>
                <a:pt x="0" y="22500"/>
              </a:moveTo>
              <a:lnTo>
                <a:pt x="1209002" y="225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p>
      </dsp:txBody>
      <dsp:txXfrm>
        <a:off x="2041818" y="2192058"/>
        <a:ext cx="60450" cy="60450"/>
      </dsp:txXfrm>
    </dsp:sp>
    <dsp:sp modelId="{CCD342BF-9C4A-4788-BD27-F6BA4C854F6B}">
      <dsp:nvSpPr>
        <dsp:cNvPr id="0" name=""/>
        <dsp:cNvSpPr/>
      </dsp:nvSpPr>
      <dsp:spPr>
        <a:xfrm>
          <a:off x="2417252" y="2287010"/>
          <a:ext cx="1726045" cy="863022"/>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altLang="en-US" sz="1800" b="1" kern="1200"/>
            <a:t>Investigations Division</a:t>
          </a:r>
          <a:endParaRPr lang="en-US" sz="1800" b="1" kern="1200"/>
        </a:p>
      </dsp:txBody>
      <dsp:txXfrm>
        <a:off x="2442529" y="2312287"/>
        <a:ext cx="1675491" cy="8124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969B6-1ED6-4D8B-838B-240AEDD7C493}">
      <dsp:nvSpPr>
        <dsp:cNvPr id="0" name=""/>
        <dsp:cNvSpPr/>
      </dsp:nvSpPr>
      <dsp:spPr>
        <a:xfrm>
          <a:off x="0" y="263986"/>
          <a:ext cx="8842901" cy="64505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8073F1-B1BF-4880-96F7-F75353183304}">
      <dsp:nvSpPr>
        <dsp:cNvPr id="0" name=""/>
        <dsp:cNvSpPr/>
      </dsp:nvSpPr>
      <dsp:spPr>
        <a:xfrm>
          <a:off x="195130" y="409124"/>
          <a:ext cx="354782" cy="35478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9CAF40-5799-4D17-82FE-B571821BF818}">
      <dsp:nvSpPr>
        <dsp:cNvPr id="0" name=""/>
        <dsp:cNvSpPr/>
      </dsp:nvSpPr>
      <dsp:spPr>
        <a:xfrm>
          <a:off x="745042" y="290546"/>
          <a:ext cx="8040254" cy="574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29" tIns="66429" rIns="66429" bIns="66429" numCol="1" spcCol="1270" anchor="ctr" anchorCtr="0">
          <a:noAutofit/>
        </a:bodyPr>
        <a:lstStyle/>
        <a:p>
          <a:pPr marL="0" lvl="0" indent="0" algn="l" defTabSz="622300">
            <a:lnSpc>
              <a:spcPct val="100000"/>
            </a:lnSpc>
            <a:spcBef>
              <a:spcPct val="0"/>
            </a:spcBef>
            <a:spcAft>
              <a:spcPct val="35000"/>
            </a:spcAft>
            <a:buNone/>
          </a:pPr>
          <a:r>
            <a:rPr lang="en-US" altLang="en-US" sz="1400" kern="1200">
              <a:latin typeface="+mn-lt"/>
            </a:rPr>
            <a:t>By its resolution 74 (I) of 7 December 1946, the General Assembly established the BOA to audit the accounts of the United Nations and its funds and </a:t>
          </a:r>
          <a:r>
            <a:rPr lang="en-US" altLang="en-US" sz="1400" kern="1200" err="1">
              <a:latin typeface="+mn-lt"/>
            </a:rPr>
            <a:t>programmes</a:t>
          </a:r>
          <a:r>
            <a:rPr lang="en-US" altLang="en-US" sz="1400" kern="1200">
              <a:latin typeface="+mn-lt"/>
            </a:rPr>
            <a:t> and to report its findings and recommendations to the Assembly through the ACABQ</a:t>
          </a:r>
        </a:p>
      </dsp:txBody>
      <dsp:txXfrm>
        <a:off x="745042" y="290546"/>
        <a:ext cx="8040254" cy="574552"/>
      </dsp:txXfrm>
    </dsp:sp>
    <dsp:sp modelId="{126623E1-CA1A-497B-8251-7984F1B2C5B4}">
      <dsp:nvSpPr>
        <dsp:cNvPr id="0" name=""/>
        <dsp:cNvSpPr/>
      </dsp:nvSpPr>
      <dsp:spPr>
        <a:xfrm>
          <a:off x="0" y="1096137"/>
          <a:ext cx="8842901" cy="64505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21D8A9-023A-436D-9CB9-12689898EF9E}">
      <dsp:nvSpPr>
        <dsp:cNvPr id="0" name=""/>
        <dsp:cNvSpPr/>
      </dsp:nvSpPr>
      <dsp:spPr>
        <a:xfrm>
          <a:off x="195130" y="1241275"/>
          <a:ext cx="354782" cy="3547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3E4B09-777E-4FCF-9F42-A19833DD7363}">
      <dsp:nvSpPr>
        <dsp:cNvPr id="0" name=""/>
        <dsp:cNvSpPr/>
      </dsp:nvSpPr>
      <dsp:spPr>
        <a:xfrm>
          <a:off x="745042" y="1096137"/>
          <a:ext cx="8040254" cy="62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29" tIns="66429" rIns="66429" bIns="66429" numCol="1" spcCol="1270" anchor="ctr" anchorCtr="0">
          <a:noAutofit/>
        </a:bodyPr>
        <a:lstStyle/>
        <a:p>
          <a:pPr marL="0" lvl="0" indent="0" algn="l" defTabSz="622300">
            <a:lnSpc>
              <a:spcPct val="100000"/>
            </a:lnSpc>
            <a:spcBef>
              <a:spcPct val="0"/>
            </a:spcBef>
            <a:spcAft>
              <a:spcPct val="35000"/>
            </a:spcAft>
            <a:buNone/>
          </a:pPr>
          <a:r>
            <a:rPr lang="en-US" altLang="en-US" sz="1400" kern="1200">
              <a:latin typeface="+mn-lt"/>
            </a:rPr>
            <a:t>The General Assembly appoints three members, each of whom must be the Auditor-General (or officer holding the equivalent title) of a Member State for a non-consecutive term of six years. The members of the BOA have joint responsibility for the audits. </a:t>
          </a:r>
        </a:p>
      </dsp:txBody>
      <dsp:txXfrm>
        <a:off x="745042" y="1096137"/>
        <a:ext cx="8040254" cy="627672"/>
      </dsp:txXfrm>
    </dsp:sp>
    <dsp:sp modelId="{E4AAA089-ECC4-4DF7-ABF8-3A9B719D7B18}">
      <dsp:nvSpPr>
        <dsp:cNvPr id="0" name=""/>
        <dsp:cNvSpPr/>
      </dsp:nvSpPr>
      <dsp:spPr>
        <a:xfrm>
          <a:off x="0" y="1928287"/>
          <a:ext cx="8842901" cy="64505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281A5C-39BD-4ADD-BE86-DDDDC6B75B37}">
      <dsp:nvSpPr>
        <dsp:cNvPr id="0" name=""/>
        <dsp:cNvSpPr/>
      </dsp:nvSpPr>
      <dsp:spPr>
        <a:xfrm>
          <a:off x="195130" y="2073425"/>
          <a:ext cx="354782" cy="3547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2226EB-95F0-47C4-85DC-709354BAB2B6}">
      <dsp:nvSpPr>
        <dsp:cNvPr id="0" name=""/>
        <dsp:cNvSpPr/>
      </dsp:nvSpPr>
      <dsp:spPr>
        <a:xfrm>
          <a:off x="745042" y="1928287"/>
          <a:ext cx="8040254" cy="62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29" tIns="66429" rIns="66429" bIns="66429" numCol="1" spcCol="1270" anchor="ctr" anchorCtr="0">
          <a:noAutofit/>
        </a:bodyPr>
        <a:lstStyle/>
        <a:p>
          <a:pPr marL="0" lvl="0" indent="0" algn="l" defTabSz="622300">
            <a:lnSpc>
              <a:spcPct val="100000"/>
            </a:lnSpc>
            <a:spcBef>
              <a:spcPct val="0"/>
            </a:spcBef>
            <a:spcAft>
              <a:spcPct val="35000"/>
            </a:spcAft>
            <a:buNone/>
          </a:pPr>
          <a:r>
            <a:rPr lang="en-US" altLang="en-US" sz="1400" kern="1200">
              <a:latin typeface="+mn-lt"/>
            </a:rPr>
            <a:t>The BOA submits annual audit reports of several UN organizations to the Assembly via the Fifth Committee</a:t>
          </a:r>
        </a:p>
      </dsp:txBody>
      <dsp:txXfrm>
        <a:off x="745042" y="1928287"/>
        <a:ext cx="8040254" cy="627672"/>
      </dsp:txXfrm>
    </dsp:sp>
    <dsp:sp modelId="{A63B5E71-3F27-480C-AECF-43FF1FA47E75}">
      <dsp:nvSpPr>
        <dsp:cNvPr id="0" name=""/>
        <dsp:cNvSpPr/>
      </dsp:nvSpPr>
      <dsp:spPr>
        <a:xfrm>
          <a:off x="0" y="2760438"/>
          <a:ext cx="8842901" cy="64505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FAAC86-A3A8-4B3E-87F6-6C2891E863F4}">
      <dsp:nvSpPr>
        <dsp:cNvPr id="0" name=""/>
        <dsp:cNvSpPr/>
      </dsp:nvSpPr>
      <dsp:spPr>
        <a:xfrm>
          <a:off x="195130" y="2905576"/>
          <a:ext cx="354782" cy="3547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29CB07-966F-4A2B-98D7-985F7EF8EC39}">
      <dsp:nvSpPr>
        <dsp:cNvPr id="0" name=""/>
        <dsp:cNvSpPr/>
      </dsp:nvSpPr>
      <dsp:spPr>
        <a:xfrm>
          <a:off x="745042" y="2760438"/>
          <a:ext cx="8040254" cy="62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29" tIns="66429" rIns="66429" bIns="66429" numCol="1" spcCol="1270" anchor="ctr" anchorCtr="0">
          <a:noAutofit/>
        </a:bodyPr>
        <a:lstStyle/>
        <a:p>
          <a:pPr marL="0" lvl="0" indent="0" algn="l" defTabSz="622300">
            <a:lnSpc>
              <a:spcPct val="100000"/>
            </a:lnSpc>
            <a:spcBef>
              <a:spcPct val="0"/>
            </a:spcBef>
            <a:spcAft>
              <a:spcPct val="35000"/>
            </a:spcAft>
            <a:buNone/>
          </a:pPr>
          <a:r>
            <a:rPr lang="en-US" altLang="en-US" sz="1400" kern="1200">
              <a:latin typeface="+mn-lt"/>
            </a:rPr>
            <a:t>An Audit Operations Committee is composed of 3 full time Directors of External Audit, each representing a BOA member as well as the BOA Executive Secretary </a:t>
          </a:r>
        </a:p>
      </dsp:txBody>
      <dsp:txXfrm>
        <a:off x="745042" y="2760438"/>
        <a:ext cx="8040254" cy="627672"/>
      </dsp:txXfrm>
    </dsp:sp>
    <dsp:sp modelId="{8391C1AA-5BA3-4FA6-814A-E2775DBDD093}">
      <dsp:nvSpPr>
        <dsp:cNvPr id="0" name=""/>
        <dsp:cNvSpPr/>
      </dsp:nvSpPr>
      <dsp:spPr>
        <a:xfrm>
          <a:off x="0" y="3592588"/>
          <a:ext cx="8842901" cy="64505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E3475E-9F46-49DE-AB99-19700764B9FE}">
      <dsp:nvSpPr>
        <dsp:cNvPr id="0" name=""/>
        <dsp:cNvSpPr/>
      </dsp:nvSpPr>
      <dsp:spPr>
        <a:xfrm>
          <a:off x="195130" y="3737726"/>
          <a:ext cx="354782" cy="3547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11705B-4565-4D76-8688-62C248BEA300}">
      <dsp:nvSpPr>
        <dsp:cNvPr id="0" name=""/>
        <dsp:cNvSpPr/>
      </dsp:nvSpPr>
      <dsp:spPr>
        <a:xfrm>
          <a:off x="745042" y="3592588"/>
          <a:ext cx="8040254" cy="62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29" tIns="66429" rIns="66429" bIns="66429" numCol="1" spcCol="1270" anchor="ctr" anchorCtr="0">
          <a:noAutofit/>
        </a:bodyPr>
        <a:lstStyle/>
        <a:p>
          <a:pPr marL="0" lvl="0" indent="0" algn="l" defTabSz="622300">
            <a:lnSpc>
              <a:spcPct val="100000"/>
            </a:lnSpc>
            <a:spcBef>
              <a:spcPct val="0"/>
            </a:spcBef>
            <a:spcAft>
              <a:spcPct val="35000"/>
            </a:spcAft>
            <a:buNone/>
          </a:pPr>
          <a:r>
            <a:rPr lang="en-US" sz="1400" kern="1200">
              <a:latin typeface="+mn-lt"/>
            </a:rPr>
            <a:t>More information is available at </a:t>
          </a:r>
          <a:r>
            <a:rPr lang="en-US" sz="1400" kern="1200">
              <a:latin typeface="+mn-lt"/>
              <a:hlinkClick xmlns:r="http://schemas.openxmlformats.org/officeDocument/2006/relationships" r:id="rId11"/>
            </a:rPr>
            <a:t>https://www.un.org/en/auditors/board/</a:t>
          </a:r>
          <a:r>
            <a:rPr lang="en-US" sz="1400" kern="1200">
              <a:latin typeface="+mn-lt"/>
            </a:rPr>
            <a:t> </a:t>
          </a:r>
        </a:p>
      </dsp:txBody>
      <dsp:txXfrm>
        <a:off x="745042" y="3592588"/>
        <a:ext cx="8040254" cy="62767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2ECC1-1DD5-43F2-95CE-DC8CD7BDD71B}">
      <dsp:nvSpPr>
        <dsp:cNvPr id="0" name=""/>
        <dsp:cNvSpPr/>
      </dsp:nvSpPr>
      <dsp:spPr>
        <a:xfrm>
          <a:off x="0" y="221317"/>
          <a:ext cx="8842901" cy="6738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73E274-711D-45BD-BC40-E4A19137C454}">
      <dsp:nvSpPr>
        <dsp:cNvPr id="0" name=""/>
        <dsp:cNvSpPr/>
      </dsp:nvSpPr>
      <dsp:spPr>
        <a:xfrm>
          <a:off x="203842" y="372935"/>
          <a:ext cx="370622" cy="37062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9561F8-D404-41DF-B4C8-AF8ABCDAC9F9}">
      <dsp:nvSpPr>
        <dsp:cNvPr id="0" name=""/>
        <dsp:cNvSpPr/>
      </dsp:nvSpPr>
      <dsp:spPr>
        <a:xfrm>
          <a:off x="778307" y="221317"/>
          <a:ext cx="8016372" cy="546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799" tIns="57799" rIns="57799" bIns="57799" numCol="1" spcCol="1270" anchor="ctr" anchorCtr="0">
          <a:noAutofit/>
        </a:bodyPr>
        <a:lstStyle/>
        <a:p>
          <a:pPr marL="0" lvl="0" indent="0" algn="l" defTabSz="622300">
            <a:lnSpc>
              <a:spcPct val="100000"/>
            </a:lnSpc>
            <a:spcBef>
              <a:spcPct val="0"/>
            </a:spcBef>
            <a:spcAft>
              <a:spcPct val="35000"/>
            </a:spcAft>
            <a:buNone/>
          </a:pPr>
          <a:r>
            <a:rPr lang="en-US" sz="1400" b="0" i="0" kern="1200"/>
            <a:t>The JIU was established by the General Assembly at its 21</a:t>
          </a:r>
          <a:r>
            <a:rPr lang="en-US" sz="1400" b="0" i="0" kern="1200" baseline="30000"/>
            <a:t>st</a:t>
          </a:r>
          <a:r>
            <a:rPr lang="en-US" sz="1400" b="0" i="0" kern="1200"/>
            <a:t> session as a temporary external oversight body of the UN system</a:t>
          </a:r>
          <a:endParaRPr lang="en-US" sz="1400" kern="1200"/>
        </a:p>
      </dsp:txBody>
      <dsp:txXfrm>
        <a:off x="778307" y="221317"/>
        <a:ext cx="8016372" cy="546133"/>
      </dsp:txXfrm>
    </dsp:sp>
    <dsp:sp modelId="{D7C78305-9C06-4C14-8836-CAE41D8782E5}">
      <dsp:nvSpPr>
        <dsp:cNvPr id="0" name=""/>
        <dsp:cNvSpPr/>
      </dsp:nvSpPr>
      <dsp:spPr>
        <a:xfrm>
          <a:off x="0" y="1085193"/>
          <a:ext cx="8842901" cy="6738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5EC140-B3AD-426C-8F7D-6E883F39FBB4}">
      <dsp:nvSpPr>
        <dsp:cNvPr id="0" name=""/>
        <dsp:cNvSpPr/>
      </dsp:nvSpPr>
      <dsp:spPr>
        <a:xfrm>
          <a:off x="203842" y="1236812"/>
          <a:ext cx="370622" cy="3706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4BFEBB-3618-424D-97DD-A09E90F7822D}">
      <dsp:nvSpPr>
        <dsp:cNvPr id="0" name=""/>
        <dsp:cNvSpPr/>
      </dsp:nvSpPr>
      <dsp:spPr>
        <a:xfrm>
          <a:off x="778307" y="1085193"/>
          <a:ext cx="8016372" cy="546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799" tIns="57799" rIns="57799" bIns="57799" numCol="1" spcCol="1270" anchor="ctr" anchorCtr="0">
          <a:noAutofit/>
        </a:bodyPr>
        <a:lstStyle/>
        <a:p>
          <a:pPr marL="0" lvl="0" indent="0" algn="l" defTabSz="622300">
            <a:lnSpc>
              <a:spcPct val="100000"/>
            </a:lnSpc>
            <a:spcBef>
              <a:spcPct val="0"/>
            </a:spcBef>
            <a:spcAft>
              <a:spcPct val="35000"/>
            </a:spcAft>
            <a:buNone/>
          </a:pPr>
          <a:r>
            <a:rPr lang="en-US" sz="1400" b="0" i="0" kern="1200"/>
            <a:t>The General Assembly adopted the Statute of the JIU in 1976, which was then implemented in 1978. This changed the status of the JIU from a temporary body to a permanent one.</a:t>
          </a:r>
          <a:endParaRPr lang="en-US" sz="1400" kern="1200"/>
        </a:p>
      </dsp:txBody>
      <dsp:txXfrm>
        <a:off x="778307" y="1085193"/>
        <a:ext cx="8016372" cy="546133"/>
      </dsp:txXfrm>
    </dsp:sp>
    <dsp:sp modelId="{0644FE34-E03E-47C6-B1CD-B981B8846B47}">
      <dsp:nvSpPr>
        <dsp:cNvPr id="0" name=""/>
        <dsp:cNvSpPr/>
      </dsp:nvSpPr>
      <dsp:spPr>
        <a:xfrm>
          <a:off x="0" y="1949070"/>
          <a:ext cx="8842901" cy="6738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D94716-3C3C-4245-B7BD-E957DE9AB7A7}">
      <dsp:nvSpPr>
        <dsp:cNvPr id="0" name=""/>
        <dsp:cNvSpPr/>
      </dsp:nvSpPr>
      <dsp:spPr>
        <a:xfrm>
          <a:off x="203842" y="2100688"/>
          <a:ext cx="370622" cy="3706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E531C9-BBE9-4776-B4BB-5506C0353651}">
      <dsp:nvSpPr>
        <dsp:cNvPr id="0" name=""/>
        <dsp:cNvSpPr/>
      </dsp:nvSpPr>
      <dsp:spPr>
        <a:xfrm>
          <a:off x="778307" y="1990781"/>
          <a:ext cx="8016372" cy="462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799" tIns="57799" rIns="57799" bIns="57799" numCol="1" spcCol="1270" anchor="ctr" anchorCtr="0">
          <a:noAutofit/>
        </a:bodyPr>
        <a:lstStyle/>
        <a:p>
          <a:pPr marL="0" lvl="0" indent="0" algn="l" defTabSz="622300">
            <a:lnSpc>
              <a:spcPct val="100000"/>
            </a:lnSpc>
            <a:spcBef>
              <a:spcPct val="0"/>
            </a:spcBef>
            <a:spcAft>
              <a:spcPct val="35000"/>
            </a:spcAft>
            <a:buNone/>
          </a:pPr>
          <a:r>
            <a:rPr lang="en-US" sz="1400" b="0" i="0" kern="1200"/>
            <a:t>General Assembly resolution 31/192 established the JIU as the only independent and system-wide oversight body for inspections, evaluations and investigations. The JIU is a subsidiary organ of the General Assembly and the legislative/governing organs of its participating organizations.</a:t>
          </a:r>
          <a:endParaRPr lang="en-US" sz="1400" kern="1200"/>
        </a:p>
      </dsp:txBody>
      <dsp:txXfrm>
        <a:off x="778307" y="1990781"/>
        <a:ext cx="8016372" cy="462711"/>
      </dsp:txXfrm>
    </dsp:sp>
    <dsp:sp modelId="{74B3C4A7-BF78-496C-A6F6-2B30479471AA}">
      <dsp:nvSpPr>
        <dsp:cNvPr id="0" name=""/>
        <dsp:cNvSpPr/>
      </dsp:nvSpPr>
      <dsp:spPr>
        <a:xfrm>
          <a:off x="0" y="2812946"/>
          <a:ext cx="8842901" cy="6738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FEBCCA-CE41-4335-A9EB-549C284C4AF5}">
      <dsp:nvSpPr>
        <dsp:cNvPr id="0" name=""/>
        <dsp:cNvSpPr/>
      </dsp:nvSpPr>
      <dsp:spPr>
        <a:xfrm>
          <a:off x="203842" y="2964564"/>
          <a:ext cx="370622" cy="3706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D7B78E-2AEB-4636-B3EE-E1E5B56264BB}">
      <dsp:nvSpPr>
        <dsp:cNvPr id="0" name=""/>
        <dsp:cNvSpPr/>
      </dsp:nvSpPr>
      <dsp:spPr>
        <a:xfrm>
          <a:off x="778307" y="2812946"/>
          <a:ext cx="8016372" cy="546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799" tIns="57799" rIns="57799" bIns="57799" numCol="1" spcCol="1270" anchor="ctr" anchorCtr="0">
          <a:noAutofit/>
        </a:bodyPr>
        <a:lstStyle/>
        <a:p>
          <a:pPr marL="0" lvl="0" indent="0" algn="l" defTabSz="622300">
            <a:lnSpc>
              <a:spcPct val="100000"/>
            </a:lnSpc>
            <a:spcBef>
              <a:spcPct val="0"/>
            </a:spcBef>
            <a:spcAft>
              <a:spcPct val="35000"/>
            </a:spcAft>
            <a:buNone/>
          </a:pPr>
          <a:r>
            <a:rPr lang="en-US" sz="1400" b="0" i="0" kern="1200"/>
            <a:t>The statute of the JIU was approved by the General Assembly in 1978 and it outlines the JIU’s functions, mode of operation, composition, appointment and conditions of service of Inspectors, administrative, budgetary and financial arrangements.</a:t>
          </a:r>
          <a:endParaRPr lang="en-US" sz="1400" kern="1200"/>
        </a:p>
      </dsp:txBody>
      <dsp:txXfrm>
        <a:off x="778307" y="2812946"/>
        <a:ext cx="8016372" cy="546133"/>
      </dsp:txXfrm>
    </dsp:sp>
    <dsp:sp modelId="{D73137B3-409E-40F1-AE47-C63E16BEA2D6}">
      <dsp:nvSpPr>
        <dsp:cNvPr id="0" name=""/>
        <dsp:cNvSpPr/>
      </dsp:nvSpPr>
      <dsp:spPr>
        <a:xfrm>
          <a:off x="0" y="3676822"/>
          <a:ext cx="8842901" cy="6738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992545-038C-4636-9958-932665B08B09}">
      <dsp:nvSpPr>
        <dsp:cNvPr id="0" name=""/>
        <dsp:cNvSpPr/>
      </dsp:nvSpPr>
      <dsp:spPr>
        <a:xfrm>
          <a:off x="203842" y="3828441"/>
          <a:ext cx="370622" cy="370622"/>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6E0891-4B31-4A2E-92D8-85D126BC4170}">
      <dsp:nvSpPr>
        <dsp:cNvPr id="0" name=""/>
        <dsp:cNvSpPr/>
      </dsp:nvSpPr>
      <dsp:spPr>
        <a:xfrm>
          <a:off x="778307" y="3676822"/>
          <a:ext cx="8016372" cy="546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799" tIns="57799" rIns="57799" bIns="57799" numCol="1" spcCol="1270" anchor="ctr" anchorCtr="0">
          <a:noAutofit/>
        </a:bodyPr>
        <a:lstStyle/>
        <a:p>
          <a:pPr marL="0" lvl="0" indent="0" algn="l" defTabSz="622300">
            <a:lnSpc>
              <a:spcPct val="100000"/>
            </a:lnSpc>
            <a:spcBef>
              <a:spcPct val="0"/>
            </a:spcBef>
            <a:spcAft>
              <a:spcPct val="35000"/>
            </a:spcAft>
            <a:buNone/>
          </a:pPr>
          <a:r>
            <a:rPr lang="en-US" sz="1400" b="0" i="0" kern="1200"/>
            <a:t>The JIU presents to the General Assembly, through the Fifth Committee, an annual report on its activities and its proposed </a:t>
          </a:r>
          <a:r>
            <a:rPr lang="en-US" sz="1400" b="0" i="0" kern="1200" err="1"/>
            <a:t>programme</a:t>
          </a:r>
          <a:r>
            <a:rPr lang="en-US" sz="1400" b="0" i="0" kern="1200"/>
            <a:t> of work for the following year.</a:t>
          </a:r>
          <a:endParaRPr lang="en-US" sz="1400" kern="1200"/>
        </a:p>
      </dsp:txBody>
      <dsp:txXfrm>
        <a:off x="778307" y="3676822"/>
        <a:ext cx="8016372" cy="5461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333DB-B3E9-4BE0-ACE3-0331077ADD55}">
      <dsp:nvSpPr>
        <dsp:cNvPr id="0" name=""/>
        <dsp:cNvSpPr/>
      </dsp:nvSpPr>
      <dsp:spPr>
        <a:xfrm>
          <a:off x="876317" y="804"/>
          <a:ext cx="3000358" cy="180021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altLang="en-US" sz="1700" kern="1200"/>
            <a:t>Assist the legislative organs in meeting their </a:t>
          </a:r>
          <a:r>
            <a:rPr lang="en-US" altLang="en-US" sz="1700" u="sng" kern="1200"/>
            <a:t>governance responsibilities </a:t>
          </a:r>
          <a:r>
            <a:rPr lang="en-US" altLang="en-US" sz="1700" kern="1200"/>
            <a:t>concerning management of human, financial and other resources by the secretariats of participating organizations</a:t>
          </a:r>
          <a:endParaRPr lang="en-US" sz="1700" kern="1200"/>
        </a:p>
      </dsp:txBody>
      <dsp:txXfrm>
        <a:off x="876317" y="804"/>
        <a:ext cx="3000358" cy="1800215"/>
      </dsp:txXfrm>
    </dsp:sp>
    <dsp:sp modelId="{4B634EF5-4232-4CD7-B7C9-504D8806BC38}">
      <dsp:nvSpPr>
        <dsp:cNvPr id="0" name=""/>
        <dsp:cNvSpPr/>
      </dsp:nvSpPr>
      <dsp:spPr>
        <a:xfrm>
          <a:off x="4176711" y="804"/>
          <a:ext cx="3000358" cy="180021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altLang="en-US" sz="1700" kern="1200"/>
            <a:t>Help improve the </a:t>
          </a:r>
          <a:r>
            <a:rPr lang="en-US" altLang="en-US" sz="1700" u="sng" kern="1200"/>
            <a:t>efficiency and effectiveness</a:t>
          </a:r>
          <a:r>
            <a:rPr lang="en-US" altLang="en-US" sz="1700" kern="1200"/>
            <a:t> of the respective secretariats in achieving legislative mandates and mission objectives</a:t>
          </a:r>
          <a:endParaRPr lang="en-US" sz="1700" kern="1200"/>
        </a:p>
      </dsp:txBody>
      <dsp:txXfrm>
        <a:off x="4176711" y="804"/>
        <a:ext cx="3000358" cy="1800215"/>
      </dsp:txXfrm>
    </dsp:sp>
    <dsp:sp modelId="{BA8EC157-550D-4A15-9235-931C1938F4C3}">
      <dsp:nvSpPr>
        <dsp:cNvPr id="0" name=""/>
        <dsp:cNvSpPr/>
      </dsp:nvSpPr>
      <dsp:spPr>
        <a:xfrm>
          <a:off x="876317" y="2101055"/>
          <a:ext cx="3000358" cy="180021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altLang="en-US" sz="1700" kern="1200"/>
            <a:t>Promote </a:t>
          </a:r>
          <a:r>
            <a:rPr lang="en-US" altLang="en-US" sz="1700" u="sng" kern="1200"/>
            <a:t>greater coordination </a:t>
          </a:r>
          <a:r>
            <a:rPr lang="en-US" altLang="en-US" sz="1700" kern="1200"/>
            <a:t>between the organizations of the United Nations System</a:t>
          </a:r>
        </a:p>
      </dsp:txBody>
      <dsp:txXfrm>
        <a:off x="876317" y="2101055"/>
        <a:ext cx="3000358" cy="1800215"/>
      </dsp:txXfrm>
    </dsp:sp>
    <dsp:sp modelId="{6851E804-58AD-495D-8887-1ACA4DE5DDDB}">
      <dsp:nvSpPr>
        <dsp:cNvPr id="0" name=""/>
        <dsp:cNvSpPr/>
      </dsp:nvSpPr>
      <dsp:spPr>
        <a:xfrm>
          <a:off x="4176711" y="2101055"/>
          <a:ext cx="3000358" cy="180021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altLang="en-US" sz="1700" kern="1200"/>
            <a:t>Identify </a:t>
          </a:r>
          <a:r>
            <a:rPr lang="en-US" altLang="en-US" sz="1700" u="sng" kern="1200"/>
            <a:t>best practices</a:t>
          </a:r>
          <a:r>
            <a:rPr lang="en-US" altLang="en-US" sz="1700" kern="1200"/>
            <a:t>, propose benchmarks and facilitate information-sharing throughout the system</a:t>
          </a:r>
        </a:p>
      </dsp:txBody>
      <dsp:txXfrm>
        <a:off x="4176711" y="2101055"/>
        <a:ext cx="3000358" cy="18002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2ECC1-1DD5-43F2-95CE-DC8CD7BDD71B}">
      <dsp:nvSpPr>
        <dsp:cNvPr id="0" name=""/>
        <dsp:cNvSpPr/>
      </dsp:nvSpPr>
      <dsp:spPr>
        <a:xfrm>
          <a:off x="0" y="343"/>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73E274-711D-45BD-BC40-E4A19137C454}">
      <dsp:nvSpPr>
        <dsp:cNvPr id="0" name=""/>
        <dsp:cNvSpPr/>
      </dsp:nvSpPr>
      <dsp:spPr>
        <a:xfrm>
          <a:off x="143159" y="106826"/>
          <a:ext cx="260290" cy="2602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9561F8-D404-41DF-B4C8-AF8ABCDAC9F9}">
      <dsp:nvSpPr>
        <dsp:cNvPr id="0" name=""/>
        <dsp:cNvSpPr/>
      </dsp:nvSpPr>
      <dsp:spPr>
        <a:xfrm>
          <a:off x="546610" y="343"/>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The JIU has 11 inspectors appointed by the General Assembly</a:t>
          </a:r>
          <a:endParaRPr lang="en-US" sz="1400" kern="1200"/>
        </a:p>
      </dsp:txBody>
      <dsp:txXfrm>
        <a:off x="546610" y="343"/>
        <a:ext cx="8431313" cy="473255"/>
      </dsp:txXfrm>
    </dsp:sp>
    <dsp:sp modelId="{D7C78305-9C06-4C14-8836-CAE41D8782E5}">
      <dsp:nvSpPr>
        <dsp:cNvPr id="0" name=""/>
        <dsp:cNvSpPr/>
      </dsp:nvSpPr>
      <dsp:spPr>
        <a:xfrm>
          <a:off x="0" y="591913"/>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5EC140-B3AD-426C-8F7D-6E883F39FBB4}">
      <dsp:nvSpPr>
        <dsp:cNvPr id="0" name=""/>
        <dsp:cNvSpPr/>
      </dsp:nvSpPr>
      <dsp:spPr>
        <a:xfrm>
          <a:off x="143159" y="698395"/>
          <a:ext cx="260290" cy="2602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4BFEBB-3618-424D-97DD-A09E90F7822D}">
      <dsp:nvSpPr>
        <dsp:cNvPr id="0" name=""/>
        <dsp:cNvSpPr/>
      </dsp:nvSpPr>
      <dsp:spPr>
        <a:xfrm>
          <a:off x="546610" y="591913"/>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The Inspectors are nominated by their regional groups – election only if there is more than 1 candidate per vacancy</a:t>
          </a:r>
          <a:endParaRPr lang="en-US" sz="1400" kern="1200"/>
        </a:p>
      </dsp:txBody>
      <dsp:txXfrm>
        <a:off x="546610" y="591913"/>
        <a:ext cx="8431313" cy="473255"/>
      </dsp:txXfrm>
    </dsp:sp>
    <dsp:sp modelId="{4D71C43D-8DB8-4F0A-892D-2E91B043B3CD}">
      <dsp:nvSpPr>
        <dsp:cNvPr id="0" name=""/>
        <dsp:cNvSpPr/>
      </dsp:nvSpPr>
      <dsp:spPr>
        <a:xfrm>
          <a:off x="0" y="1183482"/>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2D23AD-4D2C-40C0-8051-8F367FD0A9D6}">
      <dsp:nvSpPr>
        <dsp:cNvPr id="0" name=""/>
        <dsp:cNvSpPr/>
      </dsp:nvSpPr>
      <dsp:spPr>
        <a:xfrm>
          <a:off x="143159" y="1289965"/>
          <a:ext cx="260290" cy="2602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0D0E36-48CC-45ED-90C4-6FCFB6F292F4}">
      <dsp:nvSpPr>
        <dsp:cNvPr id="0" name=""/>
        <dsp:cNvSpPr/>
      </dsp:nvSpPr>
      <dsp:spPr>
        <a:xfrm>
          <a:off x="546610" y="1183482"/>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Inspectors have a five-year term, renewable once</a:t>
          </a:r>
          <a:endParaRPr lang="en-US" sz="1400" kern="1200"/>
        </a:p>
      </dsp:txBody>
      <dsp:txXfrm>
        <a:off x="546610" y="1183482"/>
        <a:ext cx="8431313" cy="473255"/>
      </dsp:txXfrm>
    </dsp:sp>
    <dsp:sp modelId="{E0F2C329-FE9C-4DAC-8FE5-CA312A0B4F19}">
      <dsp:nvSpPr>
        <dsp:cNvPr id="0" name=""/>
        <dsp:cNvSpPr/>
      </dsp:nvSpPr>
      <dsp:spPr>
        <a:xfrm>
          <a:off x="0" y="1775052"/>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2052CC-31FB-4487-9BA8-75A4AD0C250C}">
      <dsp:nvSpPr>
        <dsp:cNvPr id="0" name=""/>
        <dsp:cNvSpPr/>
      </dsp:nvSpPr>
      <dsp:spPr>
        <a:xfrm>
          <a:off x="143159" y="1881534"/>
          <a:ext cx="260290" cy="26029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7916CB-AA42-4BF6-91BD-B0A6D2401ED1}">
      <dsp:nvSpPr>
        <dsp:cNvPr id="0" name=""/>
        <dsp:cNvSpPr/>
      </dsp:nvSpPr>
      <dsp:spPr>
        <a:xfrm>
          <a:off x="546610" y="1775052"/>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They usually have a background in UN diplomacy, programme management, audit, evaluation</a:t>
          </a:r>
          <a:endParaRPr lang="en-US" sz="1400" kern="1200"/>
        </a:p>
      </dsp:txBody>
      <dsp:txXfrm>
        <a:off x="546610" y="1775052"/>
        <a:ext cx="8431313" cy="473255"/>
      </dsp:txXfrm>
    </dsp:sp>
    <dsp:sp modelId="{37DD5385-3B17-41AD-ABDD-D24D3AC5322C}">
      <dsp:nvSpPr>
        <dsp:cNvPr id="0" name=""/>
        <dsp:cNvSpPr/>
      </dsp:nvSpPr>
      <dsp:spPr>
        <a:xfrm>
          <a:off x="0" y="2366621"/>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857BE3-85C6-4DC3-B854-E6A2A49670F3}">
      <dsp:nvSpPr>
        <dsp:cNvPr id="0" name=""/>
        <dsp:cNvSpPr/>
      </dsp:nvSpPr>
      <dsp:spPr>
        <a:xfrm>
          <a:off x="143159" y="2473104"/>
          <a:ext cx="260290" cy="260290"/>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E75965-4F68-45E7-8209-DE709F756070}">
      <dsp:nvSpPr>
        <dsp:cNvPr id="0" name=""/>
        <dsp:cNvSpPr/>
      </dsp:nvSpPr>
      <dsp:spPr>
        <a:xfrm>
          <a:off x="546610" y="2366621"/>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Independence of the JIU is enshrined by its Statute</a:t>
          </a:r>
          <a:endParaRPr lang="en-US" sz="1400" kern="1200"/>
        </a:p>
      </dsp:txBody>
      <dsp:txXfrm>
        <a:off x="546610" y="2366621"/>
        <a:ext cx="8431313" cy="473255"/>
      </dsp:txXfrm>
    </dsp:sp>
    <dsp:sp modelId="{424B7C37-941C-411A-81AF-1F42697D01B1}">
      <dsp:nvSpPr>
        <dsp:cNvPr id="0" name=""/>
        <dsp:cNvSpPr/>
      </dsp:nvSpPr>
      <dsp:spPr>
        <a:xfrm>
          <a:off x="0" y="2958191"/>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DB0372-8B63-4133-B8CF-0D259CE72EAD}">
      <dsp:nvSpPr>
        <dsp:cNvPr id="0" name=""/>
        <dsp:cNvSpPr/>
      </dsp:nvSpPr>
      <dsp:spPr>
        <a:xfrm>
          <a:off x="143159" y="3064673"/>
          <a:ext cx="260290" cy="260290"/>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53AB13-75FA-47D5-A603-D9921B740E78}">
      <dsp:nvSpPr>
        <dsp:cNvPr id="0" name=""/>
        <dsp:cNvSpPr/>
      </dsp:nvSpPr>
      <dsp:spPr>
        <a:xfrm>
          <a:off x="546610" y="2958191"/>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GB" sz="1400" b="0" i="0" kern="1200"/>
            <a:t>Inspectors are not staff members and report to the General Assembly</a:t>
          </a:r>
          <a:endParaRPr lang="en-US" sz="1400" kern="1200"/>
        </a:p>
      </dsp:txBody>
      <dsp:txXfrm>
        <a:off x="546610" y="2958191"/>
        <a:ext cx="8431313" cy="473255"/>
      </dsp:txXfrm>
    </dsp:sp>
    <dsp:sp modelId="{7CA043E2-9A6A-429D-88FD-89FB45BFA1BD}">
      <dsp:nvSpPr>
        <dsp:cNvPr id="0" name=""/>
        <dsp:cNvSpPr/>
      </dsp:nvSpPr>
      <dsp:spPr>
        <a:xfrm>
          <a:off x="0" y="3549760"/>
          <a:ext cx="8977924" cy="47325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1EA23E-8240-41C0-A181-76919F7BC552}">
      <dsp:nvSpPr>
        <dsp:cNvPr id="0" name=""/>
        <dsp:cNvSpPr/>
      </dsp:nvSpPr>
      <dsp:spPr>
        <a:xfrm>
          <a:off x="143159" y="3656243"/>
          <a:ext cx="260290" cy="260290"/>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91C97A-E5A9-40E5-9EFC-7166E929F25C}">
      <dsp:nvSpPr>
        <dsp:cNvPr id="0" name=""/>
        <dsp:cNvSpPr/>
      </dsp:nvSpPr>
      <dsp:spPr>
        <a:xfrm>
          <a:off x="546610" y="3549760"/>
          <a:ext cx="8431313" cy="47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086" tIns="50086" rIns="50086" bIns="50086" numCol="1" spcCol="1270" anchor="ctr" anchorCtr="0">
          <a:noAutofit/>
        </a:bodyPr>
        <a:lstStyle/>
        <a:p>
          <a:pPr marL="0" lvl="0" indent="0" algn="l" defTabSz="622300">
            <a:lnSpc>
              <a:spcPct val="100000"/>
            </a:lnSpc>
            <a:spcBef>
              <a:spcPct val="0"/>
            </a:spcBef>
            <a:spcAft>
              <a:spcPct val="35000"/>
            </a:spcAft>
            <a:buNone/>
          </a:pPr>
          <a:r>
            <a:rPr lang="en-US" sz="1400" b="0" i="0" kern="1200"/>
            <a:t>More information is available at </a:t>
          </a:r>
          <a:r>
            <a:rPr lang="en-US" sz="1400" b="0" i="0" kern="1200">
              <a:hlinkClick xmlns:r="http://schemas.openxmlformats.org/officeDocument/2006/relationships" r:id="rId15"/>
            </a:rPr>
            <a:t>https://www.unjiu.org/</a:t>
          </a:r>
          <a:r>
            <a:rPr lang="en-US" sz="1400" b="0" i="0" kern="1200"/>
            <a:t> </a:t>
          </a:r>
          <a:endParaRPr lang="en-US" sz="1400" kern="1200"/>
        </a:p>
      </dsp:txBody>
      <dsp:txXfrm>
        <a:off x="546610" y="3549760"/>
        <a:ext cx="8431313" cy="47325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9426DCC-18C4-48FC-B11D-A0B598E73F9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59259CD-3F8A-46CA-AD06-D68907B9DB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CA43F95-B19A-4A78-AE83-11FC40A22948}" type="datetimeFigureOut">
              <a:rPr lang="en-GB" smtClean="0"/>
              <a:t>06/09/2023</a:t>
            </a:fld>
            <a:endParaRPr lang="en-GB"/>
          </a:p>
        </p:txBody>
      </p:sp>
      <p:sp>
        <p:nvSpPr>
          <p:cNvPr id="4" name="Footer Placeholder 3">
            <a:extLst>
              <a:ext uri="{FF2B5EF4-FFF2-40B4-BE49-F238E27FC236}">
                <a16:creationId xmlns:a16="http://schemas.microsoft.com/office/drawing/2014/main" id="{0E2B8F20-C616-4522-B612-AEF175E0FD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17726E5-EC65-4713-AA18-83FE39FC811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C2EC32-FC18-4AC5-BAD6-74B5E853DEC2}" type="slidenum">
              <a:rPr lang="en-GB" smtClean="0"/>
              <a:t>‹#›</a:t>
            </a:fld>
            <a:endParaRPr lang="en-GB"/>
          </a:p>
        </p:txBody>
      </p:sp>
    </p:spTree>
    <p:extLst>
      <p:ext uri="{BB962C8B-B14F-4D97-AF65-F5344CB8AC3E}">
        <p14:creationId xmlns:p14="http://schemas.microsoft.com/office/powerpoint/2010/main" val="16446087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1A4AD2-B4BA-4621-8ACE-BC0150B1EB17}" type="datetimeFigureOut">
              <a:rPr lang="en-GB" smtClean="0"/>
              <a:t>06/09/2023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4E4280-3624-4CC7-8FB8-C771CD731D22}" type="slidenum">
              <a:rPr lang="en-GB" smtClean="0"/>
              <a:t>‹#›</a:t>
            </a:fld>
            <a:endParaRPr lang="en-GB"/>
          </a:p>
        </p:txBody>
      </p:sp>
    </p:spTree>
    <p:extLst>
      <p:ext uri="{BB962C8B-B14F-4D97-AF65-F5344CB8AC3E}">
        <p14:creationId xmlns:p14="http://schemas.microsoft.com/office/powerpoint/2010/main" val="48827465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8625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13556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74071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Tree>
    <p:extLst>
      <p:ext uri="{BB962C8B-B14F-4D97-AF65-F5344CB8AC3E}">
        <p14:creationId xmlns:p14="http://schemas.microsoft.com/office/powerpoint/2010/main" val="2508895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04234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81594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73886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47633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3103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49865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8385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2067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ub-section">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619AE-C684-45A6-BA84-E78D2E484377}"/>
              </a:ext>
            </a:extLst>
          </p:cNvPr>
          <p:cNvSpPr>
            <a:spLocks noGrp="1"/>
          </p:cNvSpPr>
          <p:nvPr>
            <p:ph type="ctrTitle" hasCustomPrompt="1"/>
          </p:nvPr>
        </p:nvSpPr>
        <p:spPr>
          <a:xfrm>
            <a:off x="2190131" y="1901137"/>
            <a:ext cx="6298378" cy="1471403"/>
          </a:xfrm>
          <a:prstGeom prst="rect">
            <a:avLst/>
          </a:prstGeom>
        </p:spPr>
        <p:txBody>
          <a:bodyPr anchor="b"/>
          <a:lstStyle>
            <a:lvl1pPr algn="l">
              <a:defRPr sz="4500">
                <a:solidFill>
                  <a:schemeClr val="tx1">
                    <a:lumMod val="85000"/>
                    <a:lumOff val="15000"/>
                  </a:schemeClr>
                </a:solidFill>
              </a:defRPr>
            </a:lvl1pPr>
          </a:lstStyle>
          <a:p>
            <a:r>
              <a:rPr lang="en-US"/>
              <a:t>CLICK TO EDIT </a:t>
            </a:r>
            <a:br>
              <a:rPr lang="en-US"/>
            </a:br>
            <a:r>
              <a:rPr lang="en-US"/>
              <a:t>MASTER TITLE STYLE</a:t>
            </a:r>
            <a:endParaRPr lang="en-GB"/>
          </a:p>
        </p:txBody>
      </p:sp>
      <p:sp>
        <p:nvSpPr>
          <p:cNvPr id="3" name="Subtitle 2">
            <a:extLst>
              <a:ext uri="{FF2B5EF4-FFF2-40B4-BE49-F238E27FC236}">
                <a16:creationId xmlns:a16="http://schemas.microsoft.com/office/drawing/2014/main" id="{58C0B800-E3A1-4E1A-B75F-8C8F05A6E5C5}"/>
              </a:ext>
            </a:extLst>
          </p:cNvPr>
          <p:cNvSpPr>
            <a:spLocks noGrp="1"/>
          </p:cNvSpPr>
          <p:nvPr>
            <p:ph type="subTitle" idx="1"/>
          </p:nvPr>
        </p:nvSpPr>
        <p:spPr>
          <a:xfrm>
            <a:off x="2190131" y="3441597"/>
            <a:ext cx="6298378" cy="838139"/>
          </a:xfrm>
          <a:prstGeom prst="rect">
            <a:avLst/>
          </a:prstGeom>
        </p:spPr>
        <p:txBody>
          <a:bodyPr>
            <a:normAutofit/>
          </a:bodyPr>
          <a:lstStyle>
            <a:lvl1pPr marL="0" indent="0" algn="l">
              <a:buNone/>
              <a:defRPr sz="2400">
                <a:solidFill>
                  <a:schemeClr val="tx1">
                    <a:lumMod val="85000"/>
                    <a:lumOff val="15000"/>
                  </a:schemeClr>
                </a:solidFill>
              </a:defRPr>
            </a:lvl1pPr>
            <a:lvl2pPr marL="342874" indent="0" algn="ctr">
              <a:buNone/>
              <a:defRPr sz="1500"/>
            </a:lvl2pPr>
            <a:lvl3pPr marL="685750" indent="0" algn="ctr">
              <a:buNone/>
              <a:defRPr sz="1351"/>
            </a:lvl3pPr>
            <a:lvl4pPr marL="1028624" indent="0" algn="ctr">
              <a:buNone/>
              <a:defRPr sz="1200"/>
            </a:lvl4pPr>
            <a:lvl5pPr marL="1371498" indent="0" algn="ctr">
              <a:buNone/>
              <a:defRPr sz="1200"/>
            </a:lvl5pPr>
            <a:lvl6pPr marL="1714372" indent="0" algn="ctr">
              <a:buNone/>
              <a:defRPr sz="1200"/>
            </a:lvl6pPr>
            <a:lvl7pPr marL="2057247" indent="0" algn="ctr">
              <a:buNone/>
              <a:defRPr sz="1200"/>
            </a:lvl7pPr>
            <a:lvl8pPr marL="2400120" indent="0" algn="ctr">
              <a:buNone/>
              <a:defRPr sz="1200"/>
            </a:lvl8pPr>
            <a:lvl9pPr marL="2742994" indent="0" algn="ctr">
              <a:buNone/>
              <a:defRPr sz="1200"/>
            </a:lvl9pPr>
          </a:lstStyle>
          <a:p>
            <a:r>
              <a:rPr lang="en-US"/>
              <a:t>Click to edit Master subtitle style</a:t>
            </a:r>
            <a:endParaRPr lang="en-GB"/>
          </a:p>
        </p:txBody>
      </p:sp>
      <p:pic>
        <p:nvPicPr>
          <p:cNvPr id="7" name="Picture 6">
            <a:extLst>
              <a:ext uri="{FF2B5EF4-FFF2-40B4-BE49-F238E27FC236}">
                <a16:creationId xmlns:a16="http://schemas.microsoft.com/office/drawing/2014/main" id="{EF0556B1-55BF-0D48-AB11-A3A2BFB7D837}"/>
              </a:ext>
            </a:extLst>
          </p:cNvPr>
          <p:cNvPicPr>
            <a:picLocks noChangeAspect="1"/>
          </p:cNvPicPr>
          <p:nvPr userDrawn="1"/>
        </p:nvPicPr>
        <p:blipFill>
          <a:blip r:embed="rId2"/>
          <a:stretch>
            <a:fillRect/>
          </a:stretch>
        </p:blipFill>
        <p:spPr>
          <a:xfrm>
            <a:off x="2235633" y="876436"/>
            <a:ext cx="3257550" cy="649129"/>
          </a:xfrm>
          <a:prstGeom prst="rect">
            <a:avLst/>
          </a:prstGeom>
        </p:spPr>
      </p:pic>
      <p:sp>
        <p:nvSpPr>
          <p:cNvPr id="5" name="TextBox 4">
            <a:extLst>
              <a:ext uri="{FF2B5EF4-FFF2-40B4-BE49-F238E27FC236}">
                <a16:creationId xmlns:a16="http://schemas.microsoft.com/office/drawing/2014/main" id="{44BCD25E-990E-7B47-8EE3-8566A3720B71}"/>
              </a:ext>
            </a:extLst>
          </p:cNvPr>
          <p:cNvSpPr txBox="1"/>
          <p:nvPr userDrawn="1"/>
        </p:nvSpPr>
        <p:spPr>
          <a:xfrm>
            <a:off x="4691998" y="4700802"/>
            <a:ext cx="1790875" cy="261610"/>
          </a:xfrm>
          <a:prstGeom prst="rect">
            <a:avLst/>
          </a:prstGeom>
          <a:noFill/>
        </p:spPr>
        <p:txBody>
          <a:bodyPr wrap="none" rtlCol="0">
            <a:spAutoFit/>
          </a:bodyPr>
          <a:lstStyle/>
          <a:p>
            <a:pPr algn="r"/>
            <a:r>
              <a:rPr lang="en-US" sz="1050" b="0">
                <a:solidFill>
                  <a:srgbClr val="28A9E0"/>
                </a:solidFill>
                <a:latin typeface="Microsoft Sans Serif" panose="020B0604020202020204" pitchFamily="34" charset="0"/>
                <a:cs typeface="Microsoft Sans Serif" panose="020B0604020202020204" pitchFamily="34" charset="0"/>
              </a:rPr>
              <a:t>www.un.org/management</a:t>
            </a:r>
          </a:p>
        </p:txBody>
      </p:sp>
      <p:sp>
        <p:nvSpPr>
          <p:cNvPr id="16" name="TextBox 15">
            <a:extLst>
              <a:ext uri="{FF2B5EF4-FFF2-40B4-BE49-F238E27FC236}">
                <a16:creationId xmlns:a16="http://schemas.microsoft.com/office/drawing/2014/main" id="{5915DBBF-655A-784C-B75F-84D655A604D7}"/>
              </a:ext>
            </a:extLst>
          </p:cNvPr>
          <p:cNvSpPr txBox="1"/>
          <p:nvPr userDrawn="1"/>
        </p:nvSpPr>
        <p:spPr>
          <a:xfrm>
            <a:off x="7056301" y="4700802"/>
            <a:ext cx="1444626" cy="253916"/>
          </a:xfrm>
          <a:prstGeom prst="rect">
            <a:avLst/>
          </a:prstGeom>
          <a:noFill/>
        </p:spPr>
        <p:txBody>
          <a:bodyPr wrap="none" rtlCol="0">
            <a:spAutoFit/>
          </a:bodyPr>
          <a:lstStyle/>
          <a:p>
            <a:pPr algn="r"/>
            <a:r>
              <a:rPr lang="en-US" sz="1050" b="0">
                <a:solidFill>
                  <a:srgbClr val="28A9E0"/>
                </a:solidFill>
                <a:latin typeface="Microsoft Sans Serif" panose="020B0604020202020204" pitchFamily="34" charset="0"/>
                <a:cs typeface="Microsoft Sans Serif" panose="020B0604020202020204" pitchFamily="34" charset="0"/>
              </a:rPr>
              <a:t>iseek.un.org/DMSPC</a:t>
            </a:r>
          </a:p>
        </p:txBody>
      </p:sp>
      <p:sp>
        <p:nvSpPr>
          <p:cNvPr id="41" name="TextBox 40">
            <a:extLst>
              <a:ext uri="{FF2B5EF4-FFF2-40B4-BE49-F238E27FC236}">
                <a16:creationId xmlns:a16="http://schemas.microsoft.com/office/drawing/2014/main" id="{7FEA00EB-7DFA-BB43-9412-BD3E04429D69}"/>
              </a:ext>
            </a:extLst>
          </p:cNvPr>
          <p:cNvSpPr txBox="1"/>
          <p:nvPr userDrawn="1"/>
        </p:nvSpPr>
        <p:spPr>
          <a:xfrm>
            <a:off x="2119593" y="4739274"/>
            <a:ext cx="2104311" cy="215444"/>
          </a:xfrm>
          <a:prstGeom prst="rect">
            <a:avLst/>
          </a:prstGeom>
          <a:noFill/>
        </p:spPr>
        <p:txBody>
          <a:bodyPr wrap="square" rtlCol="0">
            <a:spAutoFit/>
          </a:bodyPr>
          <a:lstStyle/>
          <a:p>
            <a:pPr algn="r"/>
            <a:r>
              <a:rPr lang="en-US" sz="800" b="1">
                <a:solidFill>
                  <a:schemeClr val="accent1"/>
                </a:solidFill>
                <a:latin typeface="Microsoft Sans Serif" panose="020B0604020202020204" pitchFamily="34" charset="0"/>
                <a:cs typeface="Microsoft Sans Serif" panose="020B0604020202020204" pitchFamily="34" charset="0"/>
              </a:rPr>
              <a:t>WE MAKE THINGS EASIER FOR YOU</a:t>
            </a:r>
          </a:p>
        </p:txBody>
      </p:sp>
      <p:sp>
        <p:nvSpPr>
          <p:cNvPr id="6" name="Picture Placeholder 5">
            <a:extLst>
              <a:ext uri="{FF2B5EF4-FFF2-40B4-BE49-F238E27FC236}">
                <a16:creationId xmlns:a16="http://schemas.microsoft.com/office/drawing/2014/main" id="{928C1B8C-383A-6342-A6FC-67F5B6CF2312}"/>
              </a:ext>
            </a:extLst>
          </p:cNvPr>
          <p:cNvSpPr>
            <a:spLocks noGrp="1"/>
          </p:cNvSpPr>
          <p:nvPr>
            <p:ph type="pic" sz="quarter" idx="10"/>
          </p:nvPr>
        </p:nvSpPr>
        <p:spPr>
          <a:xfrm>
            <a:off x="0" y="765"/>
            <a:ext cx="1651500" cy="1645155"/>
          </a:xfrm>
        </p:spPr>
        <p:txBody>
          <a:bodyPr/>
          <a:lstStyle/>
          <a:p>
            <a:endParaRPr lang="en-US"/>
          </a:p>
        </p:txBody>
      </p:sp>
      <p:sp>
        <p:nvSpPr>
          <p:cNvPr id="25" name="Picture Placeholder 5">
            <a:extLst>
              <a:ext uri="{FF2B5EF4-FFF2-40B4-BE49-F238E27FC236}">
                <a16:creationId xmlns:a16="http://schemas.microsoft.com/office/drawing/2014/main" id="{5B645E11-3EF8-9841-9176-019DBEACFEED}"/>
              </a:ext>
            </a:extLst>
          </p:cNvPr>
          <p:cNvSpPr>
            <a:spLocks noGrp="1"/>
          </p:cNvSpPr>
          <p:nvPr>
            <p:ph type="pic" sz="quarter" idx="11"/>
          </p:nvPr>
        </p:nvSpPr>
        <p:spPr>
          <a:xfrm>
            <a:off x="0" y="3497580"/>
            <a:ext cx="1651500" cy="1645155"/>
          </a:xfrm>
        </p:spPr>
        <p:txBody>
          <a:bodyPr/>
          <a:lstStyle/>
          <a:p>
            <a:endParaRPr lang="en-US"/>
          </a:p>
        </p:txBody>
      </p:sp>
      <p:sp>
        <p:nvSpPr>
          <p:cNvPr id="26" name="Picture Placeholder 5">
            <a:extLst>
              <a:ext uri="{FF2B5EF4-FFF2-40B4-BE49-F238E27FC236}">
                <a16:creationId xmlns:a16="http://schemas.microsoft.com/office/drawing/2014/main" id="{78A79C52-F344-9646-BC17-D1C7ECD96596}"/>
              </a:ext>
            </a:extLst>
          </p:cNvPr>
          <p:cNvSpPr>
            <a:spLocks noGrp="1"/>
          </p:cNvSpPr>
          <p:nvPr>
            <p:ph type="pic" sz="quarter" idx="12"/>
          </p:nvPr>
        </p:nvSpPr>
        <p:spPr>
          <a:xfrm>
            <a:off x="0" y="1749172"/>
            <a:ext cx="1651500" cy="1645155"/>
          </a:xfrm>
        </p:spPr>
        <p:txBody>
          <a:bodyPr/>
          <a:lstStyle/>
          <a:p>
            <a:endParaRPr lang="en-US"/>
          </a:p>
        </p:txBody>
      </p:sp>
    </p:spTree>
    <p:extLst>
      <p:ext uri="{BB962C8B-B14F-4D97-AF65-F5344CB8AC3E}">
        <p14:creationId xmlns:p14="http://schemas.microsoft.com/office/powerpoint/2010/main" val="93325894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ub-section">
    <p:bg>
      <p:bgRef idx="1001">
        <a:schemeClr val="bg1"/>
      </p:bgRef>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DB2136B9-6EAC-FB41-91AE-9A89CE1E8B61}"/>
              </a:ext>
            </a:extLst>
          </p:cNvPr>
          <p:cNvGrpSpPr/>
          <p:nvPr userDrawn="1"/>
        </p:nvGrpSpPr>
        <p:grpSpPr>
          <a:xfrm>
            <a:off x="2279175" y="4781334"/>
            <a:ext cx="738250" cy="139700"/>
            <a:chOff x="0" y="0"/>
            <a:chExt cx="727407" cy="137897"/>
          </a:xfrm>
        </p:grpSpPr>
        <p:sp>
          <p:nvSpPr>
            <p:cNvPr id="15" name="Rounded Rectangle 14">
              <a:extLst>
                <a:ext uri="{FF2B5EF4-FFF2-40B4-BE49-F238E27FC236}">
                  <a16:creationId xmlns:a16="http://schemas.microsoft.com/office/drawing/2014/main" id="{8EEAE885-1FE2-BF4D-BF10-0D3841AA467C}"/>
                </a:ext>
              </a:extLst>
            </p:cNvPr>
            <p:cNvSpPr/>
            <p:nvPr userDrawn="1"/>
          </p:nvSpPr>
          <p:spPr>
            <a:xfrm rot="18900000">
              <a:off x="0" y="0"/>
              <a:ext cx="137839" cy="137897"/>
            </a:xfrm>
            <a:prstGeom prst="roundRect">
              <a:avLst/>
            </a:prstGeom>
            <a:solidFill>
              <a:srgbClr val="40BDE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ounded Rectangle 16">
              <a:extLst>
                <a:ext uri="{FF2B5EF4-FFF2-40B4-BE49-F238E27FC236}">
                  <a16:creationId xmlns:a16="http://schemas.microsoft.com/office/drawing/2014/main" id="{5EC8AF4C-BF9B-3443-924D-EE49B87DBA06}"/>
                </a:ext>
              </a:extLst>
            </p:cNvPr>
            <p:cNvSpPr/>
            <p:nvPr userDrawn="1"/>
          </p:nvSpPr>
          <p:spPr>
            <a:xfrm rot="18900000">
              <a:off x="147392" y="0"/>
              <a:ext cx="137839" cy="137897"/>
            </a:xfrm>
            <a:prstGeom prst="roundRect">
              <a:avLst/>
            </a:prstGeom>
            <a:solidFill>
              <a:srgbClr val="589E4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Rounded Rectangle 17">
              <a:extLst>
                <a:ext uri="{FF2B5EF4-FFF2-40B4-BE49-F238E27FC236}">
                  <a16:creationId xmlns:a16="http://schemas.microsoft.com/office/drawing/2014/main" id="{EB1C7A90-405A-A54E-92B0-DBEF3B832D19}"/>
                </a:ext>
              </a:extLst>
            </p:cNvPr>
            <p:cNvSpPr/>
            <p:nvPr userDrawn="1"/>
          </p:nvSpPr>
          <p:spPr>
            <a:xfrm rot="18900000">
              <a:off x="294784" y="0"/>
              <a:ext cx="137839" cy="137897"/>
            </a:xfrm>
            <a:prstGeom prst="roundRect">
              <a:avLst/>
            </a:prstGeom>
            <a:solidFill>
              <a:srgbClr val="F76D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Rounded Rectangle 18">
              <a:extLst>
                <a:ext uri="{FF2B5EF4-FFF2-40B4-BE49-F238E27FC236}">
                  <a16:creationId xmlns:a16="http://schemas.microsoft.com/office/drawing/2014/main" id="{D7394E19-1359-DC41-AAFC-68573A097320}"/>
                </a:ext>
              </a:extLst>
            </p:cNvPr>
            <p:cNvSpPr/>
            <p:nvPr userDrawn="1"/>
          </p:nvSpPr>
          <p:spPr>
            <a:xfrm rot="18900000">
              <a:off x="442176" y="0"/>
              <a:ext cx="137839" cy="137897"/>
            </a:xfrm>
            <a:prstGeom prst="roundRect">
              <a:avLst/>
            </a:prstGeom>
            <a:solidFill>
              <a:srgbClr val="FAC33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Rounded Rectangle 19">
              <a:extLst>
                <a:ext uri="{FF2B5EF4-FFF2-40B4-BE49-F238E27FC236}">
                  <a16:creationId xmlns:a16="http://schemas.microsoft.com/office/drawing/2014/main" id="{0BF065B0-E22C-304C-82A2-68E4D1DFCC8B}"/>
                </a:ext>
              </a:extLst>
            </p:cNvPr>
            <p:cNvSpPr/>
            <p:nvPr userDrawn="1"/>
          </p:nvSpPr>
          <p:spPr>
            <a:xfrm rot="18900000">
              <a:off x="589568" y="0"/>
              <a:ext cx="137839" cy="137897"/>
            </a:xfrm>
            <a:prstGeom prst="roundRect">
              <a:avLst/>
            </a:prstGeom>
            <a:solidFill>
              <a:srgbClr val="D523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 name="Title 1">
            <a:extLst>
              <a:ext uri="{FF2B5EF4-FFF2-40B4-BE49-F238E27FC236}">
                <a16:creationId xmlns:a16="http://schemas.microsoft.com/office/drawing/2014/main" id="{384619AE-C684-45A6-BA84-E78D2E484377}"/>
              </a:ext>
            </a:extLst>
          </p:cNvPr>
          <p:cNvSpPr>
            <a:spLocks noGrp="1"/>
          </p:cNvSpPr>
          <p:nvPr>
            <p:ph type="ctrTitle" hasCustomPrompt="1"/>
          </p:nvPr>
        </p:nvSpPr>
        <p:spPr>
          <a:xfrm>
            <a:off x="2190131" y="1901137"/>
            <a:ext cx="6298378" cy="1471403"/>
          </a:xfrm>
          <a:prstGeom prst="rect">
            <a:avLst/>
          </a:prstGeom>
        </p:spPr>
        <p:txBody>
          <a:bodyPr anchor="b"/>
          <a:lstStyle>
            <a:lvl1pPr algn="l">
              <a:defRPr sz="4500">
                <a:solidFill>
                  <a:schemeClr val="tx1">
                    <a:lumMod val="85000"/>
                    <a:lumOff val="15000"/>
                  </a:schemeClr>
                </a:solidFill>
              </a:defRPr>
            </a:lvl1pPr>
          </a:lstStyle>
          <a:p>
            <a:r>
              <a:rPr lang="en-US"/>
              <a:t>CLICK TO EDIT </a:t>
            </a:r>
            <a:br>
              <a:rPr lang="en-US"/>
            </a:br>
            <a:r>
              <a:rPr lang="en-US"/>
              <a:t>MASTER TITLE STYLE</a:t>
            </a:r>
            <a:endParaRPr lang="en-GB"/>
          </a:p>
        </p:txBody>
      </p:sp>
      <p:sp>
        <p:nvSpPr>
          <p:cNvPr id="3" name="Subtitle 2">
            <a:extLst>
              <a:ext uri="{FF2B5EF4-FFF2-40B4-BE49-F238E27FC236}">
                <a16:creationId xmlns:a16="http://schemas.microsoft.com/office/drawing/2014/main" id="{58C0B800-E3A1-4E1A-B75F-8C8F05A6E5C5}"/>
              </a:ext>
            </a:extLst>
          </p:cNvPr>
          <p:cNvSpPr>
            <a:spLocks noGrp="1"/>
          </p:cNvSpPr>
          <p:nvPr>
            <p:ph type="subTitle" idx="1"/>
          </p:nvPr>
        </p:nvSpPr>
        <p:spPr>
          <a:xfrm>
            <a:off x="2190131" y="3441597"/>
            <a:ext cx="6298378" cy="838139"/>
          </a:xfrm>
          <a:prstGeom prst="rect">
            <a:avLst/>
          </a:prstGeom>
        </p:spPr>
        <p:txBody>
          <a:bodyPr>
            <a:normAutofit/>
          </a:bodyPr>
          <a:lstStyle>
            <a:lvl1pPr marL="0" indent="0" algn="l">
              <a:buNone/>
              <a:defRPr sz="2400">
                <a:solidFill>
                  <a:schemeClr val="tx1">
                    <a:lumMod val="85000"/>
                    <a:lumOff val="15000"/>
                  </a:schemeClr>
                </a:solidFill>
              </a:defRPr>
            </a:lvl1pPr>
            <a:lvl2pPr marL="342874" indent="0" algn="ctr">
              <a:buNone/>
              <a:defRPr sz="1500"/>
            </a:lvl2pPr>
            <a:lvl3pPr marL="685750" indent="0" algn="ctr">
              <a:buNone/>
              <a:defRPr sz="1351"/>
            </a:lvl3pPr>
            <a:lvl4pPr marL="1028624" indent="0" algn="ctr">
              <a:buNone/>
              <a:defRPr sz="1200"/>
            </a:lvl4pPr>
            <a:lvl5pPr marL="1371498" indent="0" algn="ctr">
              <a:buNone/>
              <a:defRPr sz="1200"/>
            </a:lvl5pPr>
            <a:lvl6pPr marL="1714372" indent="0" algn="ctr">
              <a:buNone/>
              <a:defRPr sz="1200"/>
            </a:lvl6pPr>
            <a:lvl7pPr marL="2057247" indent="0" algn="ctr">
              <a:buNone/>
              <a:defRPr sz="1200"/>
            </a:lvl7pPr>
            <a:lvl8pPr marL="2400120" indent="0" algn="ctr">
              <a:buNone/>
              <a:defRPr sz="1200"/>
            </a:lvl8pPr>
            <a:lvl9pPr marL="2742994" indent="0" algn="ctr">
              <a:buNone/>
              <a:defRPr sz="1200"/>
            </a:lvl9pPr>
          </a:lstStyle>
          <a:p>
            <a:r>
              <a:rPr lang="en-US"/>
              <a:t>Click to edit Master subtitle style</a:t>
            </a:r>
            <a:endParaRPr lang="en-GB"/>
          </a:p>
        </p:txBody>
      </p:sp>
      <p:pic>
        <p:nvPicPr>
          <p:cNvPr id="7" name="Picture 6">
            <a:extLst>
              <a:ext uri="{FF2B5EF4-FFF2-40B4-BE49-F238E27FC236}">
                <a16:creationId xmlns:a16="http://schemas.microsoft.com/office/drawing/2014/main" id="{EF0556B1-55BF-0D48-AB11-A3A2BFB7D837}"/>
              </a:ext>
            </a:extLst>
          </p:cNvPr>
          <p:cNvPicPr>
            <a:picLocks noChangeAspect="1"/>
          </p:cNvPicPr>
          <p:nvPr userDrawn="1"/>
        </p:nvPicPr>
        <p:blipFill>
          <a:blip r:embed="rId2"/>
          <a:stretch>
            <a:fillRect/>
          </a:stretch>
        </p:blipFill>
        <p:spPr>
          <a:xfrm>
            <a:off x="2235633" y="876436"/>
            <a:ext cx="3257550" cy="649129"/>
          </a:xfrm>
          <a:prstGeom prst="rect">
            <a:avLst/>
          </a:prstGeom>
        </p:spPr>
      </p:pic>
      <p:sp>
        <p:nvSpPr>
          <p:cNvPr id="5" name="TextBox 4">
            <a:extLst>
              <a:ext uri="{FF2B5EF4-FFF2-40B4-BE49-F238E27FC236}">
                <a16:creationId xmlns:a16="http://schemas.microsoft.com/office/drawing/2014/main" id="{44BCD25E-990E-7B47-8EE3-8566A3720B71}"/>
              </a:ext>
            </a:extLst>
          </p:cNvPr>
          <p:cNvSpPr txBox="1"/>
          <p:nvPr userDrawn="1"/>
        </p:nvSpPr>
        <p:spPr>
          <a:xfrm>
            <a:off x="5097265" y="4679890"/>
            <a:ext cx="1790875" cy="261610"/>
          </a:xfrm>
          <a:prstGeom prst="rect">
            <a:avLst/>
          </a:prstGeom>
          <a:noFill/>
        </p:spPr>
        <p:txBody>
          <a:bodyPr wrap="none" rtlCol="0">
            <a:spAutoFit/>
          </a:bodyPr>
          <a:lstStyle/>
          <a:p>
            <a:pPr algn="r"/>
            <a:r>
              <a:rPr lang="en-US" sz="1050" b="0" err="1">
                <a:solidFill>
                  <a:schemeClr val="tx1"/>
                </a:solidFill>
                <a:latin typeface="Microsoft Sans Serif" panose="020B0604020202020204" pitchFamily="34" charset="0"/>
                <a:cs typeface="Microsoft Sans Serif" panose="020B0604020202020204" pitchFamily="34" charset="0"/>
              </a:rPr>
              <a:t>www.un.org</a:t>
            </a:r>
            <a:r>
              <a:rPr lang="en-US" sz="1050" b="0">
                <a:solidFill>
                  <a:schemeClr val="tx1"/>
                </a:solidFill>
                <a:latin typeface="Microsoft Sans Serif" panose="020B0604020202020204" pitchFamily="34" charset="0"/>
                <a:cs typeface="Microsoft Sans Serif" panose="020B0604020202020204" pitchFamily="34" charset="0"/>
              </a:rPr>
              <a:t>/management</a:t>
            </a:r>
          </a:p>
        </p:txBody>
      </p:sp>
      <p:sp>
        <p:nvSpPr>
          <p:cNvPr id="16" name="TextBox 15">
            <a:extLst>
              <a:ext uri="{FF2B5EF4-FFF2-40B4-BE49-F238E27FC236}">
                <a16:creationId xmlns:a16="http://schemas.microsoft.com/office/drawing/2014/main" id="{5915DBBF-655A-784C-B75F-84D655A604D7}"/>
              </a:ext>
            </a:extLst>
          </p:cNvPr>
          <p:cNvSpPr txBox="1"/>
          <p:nvPr userDrawn="1"/>
        </p:nvSpPr>
        <p:spPr>
          <a:xfrm>
            <a:off x="7056301" y="4679889"/>
            <a:ext cx="1444626" cy="253916"/>
          </a:xfrm>
          <a:prstGeom prst="rect">
            <a:avLst/>
          </a:prstGeom>
          <a:noFill/>
        </p:spPr>
        <p:txBody>
          <a:bodyPr wrap="none" rtlCol="0">
            <a:spAutoFit/>
          </a:bodyPr>
          <a:lstStyle/>
          <a:p>
            <a:pPr algn="r"/>
            <a:r>
              <a:rPr lang="en-US" sz="1050" b="0" err="1">
                <a:solidFill>
                  <a:schemeClr val="tx1"/>
                </a:solidFill>
                <a:latin typeface="Microsoft Sans Serif" panose="020B0604020202020204" pitchFamily="34" charset="0"/>
                <a:cs typeface="Microsoft Sans Serif" panose="020B0604020202020204" pitchFamily="34" charset="0"/>
              </a:rPr>
              <a:t>iseek.un.org</a:t>
            </a:r>
            <a:r>
              <a:rPr lang="en-US" sz="1050" b="0">
                <a:solidFill>
                  <a:schemeClr val="tx1"/>
                </a:solidFill>
                <a:latin typeface="Microsoft Sans Serif" panose="020B0604020202020204" pitchFamily="34" charset="0"/>
                <a:cs typeface="Microsoft Sans Serif" panose="020B0604020202020204" pitchFamily="34" charset="0"/>
              </a:rPr>
              <a:t>/DMSPC</a:t>
            </a:r>
          </a:p>
        </p:txBody>
      </p:sp>
      <p:sp>
        <p:nvSpPr>
          <p:cNvPr id="41" name="TextBox 40">
            <a:extLst>
              <a:ext uri="{FF2B5EF4-FFF2-40B4-BE49-F238E27FC236}">
                <a16:creationId xmlns:a16="http://schemas.microsoft.com/office/drawing/2014/main" id="{7FEA00EB-7DFA-BB43-9412-BD3E04429D69}"/>
              </a:ext>
            </a:extLst>
          </p:cNvPr>
          <p:cNvSpPr txBox="1"/>
          <p:nvPr userDrawn="1"/>
        </p:nvSpPr>
        <p:spPr>
          <a:xfrm>
            <a:off x="2992954" y="4746968"/>
            <a:ext cx="1664252" cy="215444"/>
          </a:xfrm>
          <a:prstGeom prst="rect">
            <a:avLst/>
          </a:prstGeom>
          <a:noFill/>
        </p:spPr>
        <p:txBody>
          <a:bodyPr wrap="square" rtlCol="0">
            <a:spAutoFit/>
          </a:bodyPr>
          <a:lstStyle/>
          <a:p>
            <a:pPr algn="r"/>
            <a:r>
              <a:rPr lang="en-US" sz="800" b="1">
                <a:solidFill>
                  <a:schemeClr val="accent1"/>
                </a:solidFill>
                <a:latin typeface="Microsoft Sans Serif" panose="020B0604020202020204" pitchFamily="34" charset="0"/>
                <a:cs typeface="Microsoft Sans Serif" panose="020B0604020202020204" pitchFamily="34" charset="0"/>
              </a:rPr>
              <a:t>TIME FOR TRANSFORMATION</a:t>
            </a:r>
          </a:p>
        </p:txBody>
      </p:sp>
      <p:sp>
        <p:nvSpPr>
          <p:cNvPr id="6" name="Picture Placeholder 5">
            <a:extLst>
              <a:ext uri="{FF2B5EF4-FFF2-40B4-BE49-F238E27FC236}">
                <a16:creationId xmlns:a16="http://schemas.microsoft.com/office/drawing/2014/main" id="{928C1B8C-383A-6342-A6FC-67F5B6CF2312}"/>
              </a:ext>
            </a:extLst>
          </p:cNvPr>
          <p:cNvSpPr>
            <a:spLocks noGrp="1"/>
          </p:cNvSpPr>
          <p:nvPr>
            <p:ph type="pic" sz="quarter" idx="10"/>
          </p:nvPr>
        </p:nvSpPr>
        <p:spPr>
          <a:xfrm>
            <a:off x="0" y="765"/>
            <a:ext cx="1651500" cy="1645155"/>
          </a:xfrm>
          <a:solidFill>
            <a:schemeClr val="accent1">
              <a:lumMod val="60000"/>
              <a:lumOff val="40000"/>
            </a:schemeClr>
          </a:solidFill>
        </p:spPr>
        <p:txBody>
          <a:bodyPr>
            <a:normAutofit/>
          </a:bodyPr>
          <a:lstStyle>
            <a:lvl1pPr marL="12699" marR="0" indent="0" algn="l" defTabSz="685750" rtl="0" eaLnBrk="1" fontAlgn="auto" latinLnBrk="0" hangingPunct="1">
              <a:lnSpc>
                <a:spcPct val="120000"/>
              </a:lnSpc>
              <a:spcBef>
                <a:spcPts val="751"/>
              </a:spcBef>
              <a:spcAft>
                <a:spcPts val="0"/>
              </a:spcAft>
              <a:buClr>
                <a:schemeClr val="bg2">
                  <a:lumMod val="25000"/>
                </a:schemeClr>
              </a:buClr>
              <a:buSzTx/>
              <a:buFont typeface="Wingdings" pitchFamily="2" charset="2"/>
              <a:buNone/>
              <a:tabLst/>
              <a:defRPr sz="2000"/>
            </a:lvl1pPr>
          </a:lstStyle>
          <a:p>
            <a:pPr marL="234933" marR="0" lvl="0" indent="-222234" algn="l" defTabSz="685750" rtl="0" eaLnBrk="1" fontAlgn="auto" latinLnBrk="0" hangingPunct="1">
              <a:lnSpc>
                <a:spcPct val="120000"/>
              </a:lnSpc>
              <a:spcBef>
                <a:spcPts val="751"/>
              </a:spcBef>
              <a:spcAft>
                <a:spcPts val="0"/>
              </a:spcAft>
              <a:buClr>
                <a:schemeClr val="bg2">
                  <a:lumMod val="25000"/>
                </a:schemeClr>
              </a:buClr>
              <a:buSzTx/>
              <a:buFont typeface="Wingdings" pitchFamily="2" charset="2"/>
              <a:buChar char="§"/>
              <a:tabLst/>
              <a:defRPr/>
            </a:pPr>
            <a:endParaRPr lang="en-US" sz="2400" b="0">
              <a:solidFill>
                <a:schemeClr val="tx1"/>
              </a:solidFill>
              <a:latin typeface="Microsoft Sans Serif" panose="020B0604020202020204" pitchFamily="34" charset="0"/>
              <a:cs typeface="Microsoft Sans Serif" panose="020B0604020202020204" pitchFamily="34" charset="0"/>
            </a:endParaRPr>
          </a:p>
        </p:txBody>
      </p:sp>
      <p:sp>
        <p:nvSpPr>
          <p:cNvPr id="25" name="Picture Placeholder 5">
            <a:extLst>
              <a:ext uri="{FF2B5EF4-FFF2-40B4-BE49-F238E27FC236}">
                <a16:creationId xmlns:a16="http://schemas.microsoft.com/office/drawing/2014/main" id="{5B645E11-3EF8-9841-9176-019DBEACFEED}"/>
              </a:ext>
            </a:extLst>
          </p:cNvPr>
          <p:cNvSpPr>
            <a:spLocks noGrp="1"/>
          </p:cNvSpPr>
          <p:nvPr>
            <p:ph type="pic" sz="quarter" idx="11"/>
          </p:nvPr>
        </p:nvSpPr>
        <p:spPr>
          <a:xfrm>
            <a:off x="0" y="3497580"/>
            <a:ext cx="1651500" cy="1645155"/>
          </a:xfrm>
        </p:spPr>
        <p:txBody>
          <a:bodyPr/>
          <a:lstStyle/>
          <a:p>
            <a:endParaRPr lang="en-US"/>
          </a:p>
        </p:txBody>
      </p:sp>
      <p:sp>
        <p:nvSpPr>
          <p:cNvPr id="26" name="Picture Placeholder 5">
            <a:extLst>
              <a:ext uri="{FF2B5EF4-FFF2-40B4-BE49-F238E27FC236}">
                <a16:creationId xmlns:a16="http://schemas.microsoft.com/office/drawing/2014/main" id="{78A79C52-F344-9646-BC17-D1C7ECD96596}"/>
              </a:ext>
            </a:extLst>
          </p:cNvPr>
          <p:cNvSpPr>
            <a:spLocks noGrp="1"/>
          </p:cNvSpPr>
          <p:nvPr>
            <p:ph type="pic" sz="quarter" idx="12"/>
          </p:nvPr>
        </p:nvSpPr>
        <p:spPr>
          <a:xfrm>
            <a:off x="0" y="1749172"/>
            <a:ext cx="1651500" cy="1645155"/>
          </a:xfrm>
        </p:spPr>
        <p:txBody>
          <a:bodyPr/>
          <a:lstStyle/>
          <a:p>
            <a:endParaRPr lang="en-US"/>
          </a:p>
        </p:txBody>
      </p:sp>
    </p:spTree>
    <p:extLst>
      <p:ext uri="{BB962C8B-B14F-4D97-AF65-F5344CB8AC3E}">
        <p14:creationId xmlns:p14="http://schemas.microsoft.com/office/powerpoint/2010/main" val="82103999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16" name="Content Placeholder 15">
            <a:extLst>
              <a:ext uri="{FF2B5EF4-FFF2-40B4-BE49-F238E27FC236}">
                <a16:creationId xmlns:a16="http://schemas.microsoft.com/office/drawing/2014/main" id="{95BD1E34-D2F6-ED44-BC92-3F48576FC6E2}"/>
              </a:ext>
            </a:extLst>
          </p:cNvPr>
          <p:cNvSpPr>
            <a:spLocks noGrp="1"/>
          </p:cNvSpPr>
          <p:nvPr>
            <p:ph sz="quarter" idx="11"/>
          </p:nvPr>
        </p:nvSpPr>
        <p:spPr>
          <a:xfrm>
            <a:off x="590550" y="741363"/>
            <a:ext cx="8053388" cy="3902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29701205-1C59-FD48-902D-44927774F274}"/>
              </a:ext>
            </a:extLst>
          </p:cNvPr>
          <p:cNvSpPr>
            <a:spLocks noGrp="1"/>
          </p:cNvSpPr>
          <p:nvPr>
            <p:ph type="ftr" sz="quarter" idx="3"/>
          </p:nvPr>
        </p:nvSpPr>
        <p:spPr>
          <a:xfrm>
            <a:off x="3906858" y="4832767"/>
            <a:ext cx="4491987" cy="273844"/>
          </a:xfrm>
          <a:prstGeom prst="rect">
            <a:avLst/>
          </a:prstGeom>
        </p:spPr>
        <p:txBody>
          <a:bodyPr vert="horz" lIns="91440" tIns="45720" rIns="91440" bIns="45720" rtlCol="0" anchor="ctr"/>
          <a:lstStyle>
            <a:lvl1pPr algn="r">
              <a:defRPr sz="800" b="0"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r>
              <a:rPr lang="en-GB"/>
              <a:t>Department of Management Strategy, Policy and Compliance</a:t>
            </a:r>
          </a:p>
        </p:txBody>
      </p:sp>
      <p:sp>
        <p:nvSpPr>
          <p:cNvPr id="9" name="Slide Number Placeholder 5">
            <a:extLst>
              <a:ext uri="{FF2B5EF4-FFF2-40B4-BE49-F238E27FC236}">
                <a16:creationId xmlns:a16="http://schemas.microsoft.com/office/drawing/2014/main" id="{B1604FEE-F842-3246-8BC9-9D27231CC633}"/>
              </a:ext>
            </a:extLst>
          </p:cNvPr>
          <p:cNvSpPr>
            <a:spLocks noGrp="1"/>
          </p:cNvSpPr>
          <p:nvPr>
            <p:ph type="sldNum" sz="quarter" idx="4"/>
          </p:nvPr>
        </p:nvSpPr>
        <p:spPr>
          <a:xfrm>
            <a:off x="8443699" y="4832767"/>
            <a:ext cx="606031" cy="273844"/>
          </a:xfrm>
          <a:prstGeom prst="rect">
            <a:avLst/>
          </a:prstGeom>
        </p:spPr>
        <p:txBody>
          <a:bodyPr vert="horz" lIns="91440" tIns="45720" rIns="91440" bIns="45720" rtlCol="0" anchor="ctr"/>
          <a:lstStyle>
            <a:lvl1pPr algn="r">
              <a:defRPr sz="800" b="1"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fld id="{BACAF011-D784-4FE2-83C6-9062431FFCA0}" type="slidenum">
              <a:rPr lang="en-GB" smtClean="0"/>
              <a:pPr/>
              <a:t>‹#›</a:t>
            </a:fld>
            <a:endParaRPr lang="en-GB"/>
          </a:p>
        </p:txBody>
      </p:sp>
      <p:sp>
        <p:nvSpPr>
          <p:cNvPr id="11" name="Title Placeholder 8">
            <a:extLst>
              <a:ext uri="{FF2B5EF4-FFF2-40B4-BE49-F238E27FC236}">
                <a16:creationId xmlns:a16="http://schemas.microsoft.com/office/drawing/2014/main" id="{5ED9C89C-36CB-B44E-ADBD-C2AA1FDA4AD7}"/>
              </a:ext>
            </a:extLst>
          </p:cNvPr>
          <p:cNvSpPr>
            <a:spLocks noGrp="1"/>
          </p:cNvSpPr>
          <p:nvPr>
            <p:ph type="title"/>
          </p:nvPr>
        </p:nvSpPr>
        <p:spPr>
          <a:xfrm>
            <a:off x="591106" y="150165"/>
            <a:ext cx="8052823" cy="493572"/>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268244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ub-section simpl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E0CD390C-A119-BD4F-A551-4BAD5AFF3ED0}"/>
              </a:ext>
            </a:extLst>
          </p:cNvPr>
          <p:cNvGrpSpPr/>
          <p:nvPr userDrawn="1"/>
        </p:nvGrpSpPr>
        <p:grpSpPr>
          <a:xfrm>
            <a:off x="1649074" y="4779929"/>
            <a:ext cx="738250" cy="139700"/>
            <a:chOff x="0" y="0"/>
            <a:chExt cx="727407" cy="137897"/>
          </a:xfrm>
        </p:grpSpPr>
        <p:sp>
          <p:nvSpPr>
            <p:cNvPr id="15" name="Rounded Rectangle 14">
              <a:extLst>
                <a:ext uri="{FF2B5EF4-FFF2-40B4-BE49-F238E27FC236}">
                  <a16:creationId xmlns:a16="http://schemas.microsoft.com/office/drawing/2014/main" id="{A7AA7147-D56B-3043-9C75-8BB508377815}"/>
                </a:ext>
              </a:extLst>
            </p:cNvPr>
            <p:cNvSpPr/>
            <p:nvPr userDrawn="1"/>
          </p:nvSpPr>
          <p:spPr>
            <a:xfrm rot="18900000">
              <a:off x="0" y="0"/>
              <a:ext cx="137839" cy="137897"/>
            </a:xfrm>
            <a:prstGeom prst="roundRect">
              <a:avLst/>
            </a:prstGeom>
            <a:solidFill>
              <a:srgbClr val="40BDE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Rounded Rectangle 15">
              <a:extLst>
                <a:ext uri="{FF2B5EF4-FFF2-40B4-BE49-F238E27FC236}">
                  <a16:creationId xmlns:a16="http://schemas.microsoft.com/office/drawing/2014/main" id="{8C4B0D04-F165-6E4C-9410-07AAB5277D9E}"/>
                </a:ext>
              </a:extLst>
            </p:cNvPr>
            <p:cNvSpPr/>
            <p:nvPr userDrawn="1"/>
          </p:nvSpPr>
          <p:spPr>
            <a:xfrm rot="18900000">
              <a:off x="147392" y="0"/>
              <a:ext cx="137839" cy="137897"/>
            </a:xfrm>
            <a:prstGeom prst="roundRect">
              <a:avLst/>
            </a:prstGeom>
            <a:solidFill>
              <a:srgbClr val="589E4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ounded Rectangle 16">
              <a:extLst>
                <a:ext uri="{FF2B5EF4-FFF2-40B4-BE49-F238E27FC236}">
                  <a16:creationId xmlns:a16="http://schemas.microsoft.com/office/drawing/2014/main" id="{11CEE892-E1BE-DC4C-A399-9598AB4641CD}"/>
                </a:ext>
              </a:extLst>
            </p:cNvPr>
            <p:cNvSpPr/>
            <p:nvPr userDrawn="1"/>
          </p:nvSpPr>
          <p:spPr>
            <a:xfrm rot="18900000">
              <a:off x="294784" y="0"/>
              <a:ext cx="137839" cy="137897"/>
            </a:xfrm>
            <a:prstGeom prst="roundRect">
              <a:avLst/>
            </a:prstGeom>
            <a:solidFill>
              <a:srgbClr val="F76D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Rounded Rectangle 17">
              <a:extLst>
                <a:ext uri="{FF2B5EF4-FFF2-40B4-BE49-F238E27FC236}">
                  <a16:creationId xmlns:a16="http://schemas.microsoft.com/office/drawing/2014/main" id="{270A2554-7D8C-4249-9A7F-285C1E5291B2}"/>
                </a:ext>
              </a:extLst>
            </p:cNvPr>
            <p:cNvSpPr/>
            <p:nvPr userDrawn="1"/>
          </p:nvSpPr>
          <p:spPr>
            <a:xfrm rot="18900000">
              <a:off x="442176" y="0"/>
              <a:ext cx="137839" cy="137897"/>
            </a:xfrm>
            <a:prstGeom prst="roundRect">
              <a:avLst/>
            </a:prstGeom>
            <a:solidFill>
              <a:srgbClr val="FAC33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Rounded Rectangle 19">
              <a:extLst>
                <a:ext uri="{FF2B5EF4-FFF2-40B4-BE49-F238E27FC236}">
                  <a16:creationId xmlns:a16="http://schemas.microsoft.com/office/drawing/2014/main" id="{6262C10B-7D0B-5543-BE87-9061781850F4}"/>
                </a:ext>
              </a:extLst>
            </p:cNvPr>
            <p:cNvSpPr/>
            <p:nvPr userDrawn="1"/>
          </p:nvSpPr>
          <p:spPr>
            <a:xfrm rot="18900000">
              <a:off x="589568" y="0"/>
              <a:ext cx="137839" cy="137897"/>
            </a:xfrm>
            <a:prstGeom prst="roundRect">
              <a:avLst/>
            </a:prstGeom>
            <a:solidFill>
              <a:srgbClr val="D523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 name="Subtitle 2">
            <a:extLst>
              <a:ext uri="{FF2B5EF4-FFF2-40B4-BE49-F238E27FC236}">
                <a16:creationId xmlns:a16="http://schemas.microsoft.com/office/drawing/2014/main" id="{E7E0CA3C-F734-7F48-8CE4-FFA29C9B987A}"/>
              </a:ext>
            </a:extLst>
          </p:cNvPr>
          <p:cNvSpPr>
            <a:spLocks noGrp="1"/>
          </p:cNvSpPr>
          <p:nvPr>
            <p:ph type="subTitle" idx="1"/>
          </p:nvPr>
        </p:nvSpPr>
        <p:spPr>
          <a:xfrm>
            <a:off x="1563624" y="3441605"/>
            <a:ext cx="6298378" cy="838139"/>
          </a:xfrm>
          <a:prstGeom prst="rect">
            <a:avLst/>
          </a:prstGeom>
        </p:spPr>
        <p:txBody>
          <a:bodyPr>
            <a:normAutofit/>
          </a:bodyPr>
          <a:lstStyle>
            <a:lvl1pPr marL="0" indent="0" algn="l">
              <a:buNone/>
              <a:defRPr sz="2400">
                <a:solidFill>
                  <a:schemeClr val="tx1"/>
                </a:solidFill>
              </a:defRPr>
            </a:lvl1pPr>
            <a:lvl2pPr marL="342874" indent="0" algn="ctr">
              <a:buNone/>
              <a:defRPr sz="1500"/>
            </a:lvl2pPr>
            <a:lvl3pPr marL="685750" indent="0" algn="ctr">
              <a:buNone/>
              <a:defRPr sz="1351"/>
            </a:lvl3pPr>
            <a:lvl4pPr marL="1028624" indent="0" algn="ctr">
              <a:buNone/>
              <a:defRPr sz="1200"/>
            </a:lvl4pPr>
            <a:lvl5pPr marL="1371498" indent="0" algn="ctr">
              <a:buNone/>
              <a:defRPr sz="1200"/>
            </a:lvl5pPr>
            <a:lvl6pPr marL="1714372" indent="0" algn="ctr">
              <a:buNone/>
              <a:defRPr sz="1200"/>
            </a:lvl6pPr>
            <a:lvl7pPr marL="2057247" indent="0" algn="ctr">
              <a:buNone/>
              <a:defRPr sz="1200"/>
            </a:lvl7pPr>
            <a:lvl8pPr marL="2400120" indent="0" algn="ctr">
              <a:buNone/>
              <a:defRPr sz="1200"/>
            </a:lvl8pPr>
            <a:lvl9pPr marL="2742994" indent="0" algn="ctr">
              <a:buNone/>
              <a:defRPr sz="1200"/>
            </a:lvl9pPr>
          </a:lstStyle>
          <a:p>
            <a:r>
              <a:rPr lang="en-US"/>
              <a:t>Click to edit Master subtitle style</a:t>
            </a:r>
            <a:endParaRPr lang="en-GB"/>
          </a:p>
        </p:txBody>
      </p:sp>
      <p:sp>
        <p:nvSpPr>
          <p:cNvPr id="8" name="Title 1">
            <a:extLst>
              <a:ext uri="{FF2B5EF4-FFF2-40B4-BE49-F238E27FC236}">
                <a16:creationId xmlns:a16="http://schemas.microsoft.com/office/drawing/2014/main" id="{C4F2CAC1-9B3D-2149-951C-95A4F3B98460}"/>
              </a:ext>
            </a:extLst>
          </p:cNvPr>
          <p:cNvSpPr>
            <a:spLocks noGrp="1"/>
          </p:cNvSpPr>
          <p:nvPr>
            <p:ph type="ctrTitle" hasCustomPrompt="1"/>
          </p:nvPr>
        </p:nvSpPr>
        <p:spPr>
          <a:xfrm>
            <a:off x="1563624" y="1901146"/>
            <a:ext cx="6298378" cy="1471403"/>
          </a:xfrm>
          <a:prstGeom prst="rect">
            <a:avLst/>
          </a:prstGeom>
        </p:spPr>
        <p:txBody>
          <a:bodyPr anchor="b"/>
          <a:lstStyle>
            <a:lvl1pPr algn="l">
              <a:defRPr sz="4500">
                <a:solidFill>
                  <a:schemeClr val="tx1"/>
                </a:solidFill>
              </a:defRPr>
            </a:lvl1pPr>
          </a:lstStyle>
          <a:p>
            <a:r>
              <a:rPr lang="en-US"/>
              <a:t>CLICK TO EDIT </a:t>
            </a:r>
            <a:br>
              <a:rPr lang="en-US"/>
            </a:br>
            <a:r>
              <a:rPr lang="en-US"/>
              <a:t>MASTER TITLE STYLE</a:t>
            </a:r>
            <a:endParaRPr lang="en-GB"/>
          </a:p>
        </p:txBody>
      </p:sp>
      <p:pic>
        <p:nvPicPr>
          <p:cNvPr id="19" name="Picture 18">
            <a:extLst>
              <a:ext uri="{FF2B5EF4-FFF2-40B4-BE49-F238E27FC236}">
                <a16:creationId xmlns:a16="http://schemas.microsoft.com/office/drawing/2014/main" id="{AA45485F-15CC-9349-BF36-94C99B6AE075}"/>
              </a:ext>
            </a:extLst>
          </p:cNvPr>
          <p:cNvPicPr>
            <a:picLocks noChangeAspect="1"/>
          </p:cNvPicPr>
          <p:nvPr userDrawn="1"/>
        </p:nvPicPr>
        <p:blipFill>
          <a:blip r:embed="rId2"/>
          <a:stretch>
            <a:fillRect/>
          </a:stretch>
        </p:blipFill>
        <p:spPr>
          <a:xfrm>
            <a:off x="784766" y="876436"/>
            <a:ext cx="3257550" cy="649129"/>
          </a:xfrm>
          <a:prstGeom prst="rect">
            <a:avLst/>
          </a:prstGeom>
        </p:spPr>
      </p:pic>
      <p:sp>
        <p:nvSpPr>
          <p:cNvPr id="26" name="TextBox 25">
            <a:extLst>
              <a:ext uri="{FF2B5EF4-FFF2-40B4-BE49-F238E27FC236}">
                <a16:creationId xmlns:a16="http://schemas.microsoft.com/office/drawing/2014/main" id="{A028981C-A25F-1845-98E2-F500A32F0F0E}"/>
              </a:ext>
            </a:extLst>
          </p:cNvPr>
          <p:cNvSpPr txBox="1"/>
          <p:nvPr userDrawn="1"/>
        </p:nvSpPr>
        <p:spPr>
          <a:xfrm>
            <a:off x="4467164" y="4679890"/>
            <a:ext cx="1790875" cy="261610"/>
          </a:xfrm>
          <a:prstGeom prst="rect">
            <a:avLst/>
          </a:prstGeom>
          <a:noFill/>
        </p:spPr>
        <p:txBody>
          <a:bodyPr wrap="none" rtlCol="0">
            <a:spAutoFit/>
          </a:bodyPr>
          <a:lstStyle/>
          <a:p>
            <a:pPr algn="r"/>
            <a:r>
              <a:rPr lang="en-US" sz="1050" b="0" err="1">
                <a:solidFill>
                  <a:schemeClr val="tx1"/>
                </a:solidFill>
                <a:latin typeface="Microsoft Sans Serif" panose="020B0604020202020204" pitchFamily="34" charset="0"/>
                <a:cs typeface="Microsoft Sans Serif" panose="020B0604020202020204" pitchFamily="34" charset="0"/>
              </a:rPr>
              <a:t>www.un.org</a:t>
            </a:r>
            <a:r>
              <a:rPr lang="en-US" sz="1050" b="0">
                <a:solidFill>
                  <a:schemeClr val="tx1"/>
                </a:solidFill>
                <a:latin typeface="Microsoft Sans Serif" panose="020B0604020202020204" pitchFamily="34" charset="0"/>
                <a:cs typeface="Microsoft Sans Serif" panose="020B0604020202020204" pitchFamily="34" charset="0"/>
              </a:rPr>
              <a:t>/management</a:t>
            </a:r>
          </a:p>
        </p:txBody>
      </p:sp>
      <p:sp>
        <p:nvSpPr>
          <p:cNvPr id="27" name="TextBox 26">
            <a:extLst>
              <a:ext uri="{FF2B5EF4-FFF2-40B4-BE49-F238E27FC236}">
                <a16:creationId xmlns:a16="http://schemas.microsoft.com/office/drawing/2014/main" id="{834269F2-34B3-5E4F-8D7D-7E5165D684B4}"/>
              </a:ext>
            </a:extLst>
          </p:cNvPr>
          <p:cNvSpPr txBox="1"/>
          <p:nvPr userDrawn="1"/>
        </p:nvSpPr>
        <p:spPr>
          <a:xfrm>
            <a:off x="6426200" y="4679889"/>
            <a:ext cx="1444626" cy="253916"/>
          </a:xfrm>
          <a:prstGeom prst="rect">
            <a:avLst/>
          </a:prstGeom>
          <a:noFill/>
        </p:spPr>
        <p:txBody>
          <a:bodyPr wrap="none" rtlCol="0">
            <a:spAutoFit/>
          </a:bodyPr>
          <a:lstStyle/>
          <a:p>
            <a:pPr algn="r"/>
            <a:r>
              <a:rPr lang="en-US" sz="1050" b="0" err="1">
                <a:solidFill>
                  <a:schemeClr val="tx1"/>
                </a:solidFill>
                <a:latin typeface="Microsoft Sans Serif" panose="020B0604020202020204" pitchFamily="34" charset="0"/>
                <a:cs typeface="Microsoft Sans Serif" panose="020B0604020202020204" pitchFamily="34" charset="0"/>
              </a:rPr>
              <a:t>iseek.un.org</a:t>
            </a:r>
            <a:r>
              <a:rPr lang="en-US" sz="1050" b="0">
                <a:solidFill>
                  <a:schemeClr val="tx1"/>
                </a:solidFill>
                <a:latin typeface="Microsoft Sans Serif" panose="020B0604020202020204" pitchFamily="34" charset="0"/>
                <a:cs typeface="Microsoft Sans Serif" panose="020B0604020202020204" pitchFamily="34" charset="0"/>
              </a:rPr>
              <a:t>/DMSPC</a:t>
            </a:r>
          </a:p>
        </p:txBody>
      </p:sp>
      <p:sp>
        <p:nvSpPr>
          <p:cNvPr id="36" name="TextBox 35">
            <a:extLst>
              <a:ext uri="{FF2B5EF4-FFF2-40B4-BE49-F238E27FC236}">
                <a16:creationId xmlns:a16="http://schemas.microsoft.com/office/drawing/2014/main" id="{2943234E-ACC7-1342-8922-3D865971A649}"/>
              </a:ext>
            </a:extLst>
          </p:cNvPr>
          <p:cNvSpPr txBox="1"/>
          <p:nvPr userDrawn="1"/>
        </p:nvSpPr>
        <p:spPr>
          <a:xfrm>
            <a:off x="2362853" y="4746968"/>
            <a:ext cx="1664252" cy="215444"/>
          </a:xfrm>
          <a:prstGeom prst="rect">
            <a:avLst/>
          </a:prstGeom>
          <a:noFill/>
        </p:spPr>
        <p:txBody>
          <a:bodyPr wrap="square" rtlCol="0">
            <a:spAutoFit/>
          </a:bodyPr>
          <a:lstStyle/>
          <a:p>
            <a:pPr algn="r"/>
            <a:r>
              <a:rPr lang="en-US" sz="800" b="1">
                <a:solidFill>
                  <a:schemeClr val="accent1"/>
                </a:solidFill>
                <a:latin typeface="Microsoft Sans Serif" panose="020B0604020202020204" pitchFamily="34" charset="0"/>
                <a:cs typeface="Microsoft Sans Serif" panose="020B0604020202020204" pitchFamily="34" charset="0"/>
              </a:rPr>
              <a:t>TIME FOR TRANSFORMATION</a:t>
            </a:r>
          </a:p>
        </p:txBody>
      </p:sp>
    </p:spTree>
    <p:extLst>
      <p:ext uri="{BB962C8B-B14F-4D97-AF65-F5344CB8AC3E}">
        <p14:creationId xmlns:p14="http://schemas.microsoft.com/office/powerpoint/2010/main" val="1836448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67687-A822-47D1-AB53-9BAE016CA118}"/>
              </a:ext>
            </a:extLst>
          </p:cNvPr>
          <p:cNvSpPr>
            <a:spLocks noGrp="1"/>
          </p:cNvSpPr>
          <p:nvPr>
            <p:ph sz="half" idx="1"/>
          </p:nvPr>
        </p:nvSpPr>
        <p:spPr>
          <a:xfrm>
            <a:off x="591106" y="741680"/>
            <a:ext cx="3797619" cy="3891047"/>
          </a:xfrm>
          <a:prstGeom prst="rect">
            <a:avLst/>
          </a:prstGeom>
        </p:spPr>
        <p:txBody>
          <a:bodyPr/>
          <a:lstStyle>
            <a:lvl1pPr marL="234933" indent="-222234">
              <a:tabLs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A820E80-5384-4A64-A7BB-817079CD74E1}"/>
              </a:ext>
            </a:extLst>
          </p:cNvPr>
          <p:cNvSpPr>
            <a:spLocks noGrp="1"/>
          </p:cNvSpPr>
          <p:nvPr>
            <p:ph sz="half" idx="2"/>
          </p:nvPr>
        </p:nvSpPr>
        <p:spPr>
          <a:xfrm>
            <a:off x="4792814" y="741680"/>
            <a:ext cx="3848102" cy="3891047"/>
          </a:xfrm>
          <a:prstGeom prst="rect">
            <a:avLst/>
          </a:prstGeom>
        </p:spPr>
        <p:txBody>
          <a:bodyPr/>
          <a:lstStyle>
            <a:lvl1pPr marL="234933" indent="-222234">
              <a:tabLs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BBE94950-B04D-1B44-8F8B-C7825488A0D9}"/>
              </a:ext>
            </a:extLst>
          </p:cNvPr>
          <p:cNvSpPr>
            <a:spLocks noGrp="1"/>
          </p:cNvSpPr>
          <p:nvPr>
            <p:ph type="ftr" sz="quarter" idx="3"/>
          </p:nvPr>
        </p:nvSpPr>
        <p:spPr>
          <a:xfrm>
            <a:off x="3906858" y="4832767"/>
            <a:ext cx="4491987" cy="273844"/>
          </a:xfrm>
          <a:prstGeom prst="rect">
            <a:avLst/>
          </a:prstGeom>
        </p:spPr>
        <p:txBody>
          <a:bodyPr vert="horz" lIns="91440" tIns="45720" rIns="91440" bIns="45720" rtlCol="0" anchor="ctr"/>
          <a:lstStyle>
            <a:lvl1pPr algn="r">
              <a:defRPr sz="800" b="0"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r>
              <a:rPr lang="en-GB"/>
              <a:t>Department of Management Strategy, Policy and Compliance</a:t>
            </a:r>
          </a:p>
        </p:txBody>
      </p:sp>
      <p:sp>
        <p:nvSpPr>
          <p:cNvPr id="8" name="Slide Number Placeholder 5">
            <a:extLst>
              <a:ext uri="{FF2B5EF4-FFF2-40B4-BE49-F238E27FC236}">
                <a16:creationId xmlns:a16="http://schemas.microsoft.com/office/drawing/2014/main" id="{D0F103FF-256E-4848-AF45-74802629A850}"/>
              </a:ext>
            </a:extLst>
          </p:cNvPr>
          <p:cNvSpPr>
            <a:spLocks noGrp="1"/>
          </p:cNvSpPr>
          <p:nvPr>
            <p:ph type="sldNum" sz="quarter" idx="4"/>
          </p:nvPr>
        </p:nvSpPr>
        <p:spPr>
          <a:xfrm>
            <a:off x="8443699" y="4832767"/>
            <a:ext cx="606031" cy="273844"/>
          </a:xfrm>
          <a:prstGeom prst="rect">
            <a:avLst/>
          </a:prstGeom>
        </p:spPr>
        <p:txBody>
          <a:bodyPr vert="horz" lIns="91440" tIns="45720" rIns="91440" bIns="45720" rtlCol="0" anchor="ctr"/>
          <a:lstStyle>
            <a:lvl1pPr algn="r">
              <a:defRPr sz="800" b="1"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fld id="{BACAF011-D784-4FE2-83C6-9062431FFCA0}" type="slidenum">
              <a:rPr lang="en-GB" smtClean="0"/>
              <a:pPr/>
              <a:t>‹#›</a:t>
            </a:fld>
            <a:endParaRPr lang="en-GB"/>
          </a:p>
        </p:txBody>
      </p:sp>
      <p:sp>
        <p:nvSpPr>
          <p:cNvPr id="5" name="Title 4">
            <a:extLst>
              <a:ext uri="{FF2B5EF4-FFF2-40B4-BE49-F238E27FC236}">
                <a16:creationId xmlns:a16="http://schemas.microsoft.com/office/drawing/2014/main" id="{5D006596-626B-1445-8219-013BB622553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5899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462707A-1053-BC49-9E71-73E96D1E9898}"/>
              </a:ext>
            </a:extLst>
          </p:cNvPr>
          <p:cNvSpPr>
            <a:spLocks noGrp="1"/>
          </p:cNvSpPr>
          <p:nvPr>
            <p:ph type="ftr" sz="quarter" idx="3"/>
          </p:nvPr>
        </p:nvSpPr>
        <p:spPr>
          <a:xfrm>
            <a:off x="3906858" y="4832767"/>
            <a:ext cx="4491987" cy="273844"/>
          </a:xfrm>
          <a:prstGeom prst="rect">
            <a:avLst/>
          </a:prstGeom>
        </p:spPr>
        <p:txBody>
          <a:bodyPr vert="horz" lIns="91440" tIns="45720" rIns="91440" bIns="45720" rtlCol="0" anchor="ctr"/>
          <a:lstStyle>
            <a:lvl1pPr algn="r">
              <a:defRPr sz="800" b="0"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r>
              <a:rPr lang="en-GB"/>
              <a:t>Department of Management Strategy, Policy and Compliance</a:t>
            </a:r>
          </a:p>
        </p:txBody>
      </p:sp>
      <p:sp>
        <p:nvSpPr>
          <p:cNvPr id="6" name="Slide Number Placeholder 5">
            <a:extLst>
              <a:ext uri="{FF2B5EF4-FFF2-40B4-BE49-F238E27FC236}">
                <a16:creationId xmlns:a16="http://schemas.microsoft.com/office/drawing/2014/main" id="{CF5254B3-D0E7-084D-AD09-491D3DF081AB}"/>
              </a:ext>
            </a:extLst>
          </p:cNvPr>
          <p:cNvSpPr>
            <a:spLocks noGrp="1"/>
          </p:cNvSpPr>
          <p:nvPr>
            <p:ph type="sldNum" sz="quarter" idx="4"/>
          </p:nvPr>
        </p:nvSpPr>
        <p:spPr>
          <a:xfrm>
            <a:off x="8443699" y="4832767"/>
            <a:ext cx="606031" cy="273844"/>
          </a:xfrm>
          <a:prstGeom prst="rect">
            <a:avLst/>
          </a:prstGeom>
        </p:spPr>
        <p:txBody>
          <a:bodyPr vert="horz" lIns="91440" tIns="45720" rIns="91440" bIns="45720" rtlCol="0" anchor="ctr"/>
          <a:lstStyle>
            <a:lvl1pPr algn="r">
              <a:defRPr sz="800" b="1"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fld id="{BACAF011-D784-4FE2-83C6-9062431FFCA0}" type="slidenum">
              <a:rPr lang="en-GB" smtClean="0"/>
              <a:pPr/>
              <a:t>‹#›</a:t>
            </a:fld>
            <a:endParaRPr lang="en-GB"/>
          </a:p>
        </p:txBody>
      </p:sp>
      <p:sp>
        <p:nvSpPr>
          <p:cNvPr id="3" name="Title 2">
            <a:extLst>
              <a:ext uri="{FF2B5EF4-FFF2-40B4-BE49-F238E27FC236}">
                <a16:creationId xmlns:a16="http://schemas.microsoft.com/office/drawing/2014/main" id="{F049DEFB-B54A-9C40-95B5-91E0D1C3149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3769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990B52DB-6115-5F47-84C8-5A782ABDC60F}"/>
              </a:ext>
            </a:extLst>
          </p:cNvPr>
          <p:cNvSpPr>
            <a:spLocks noGrp="1"/>
          </p:cNvSpPr>
          <p:nvPr>
            <p:ph type="ftr" sz="quarter" idx="3"/>
          </p:nvPr>
        </p:nvSpPr>
        <p:spPr>
          <a:xfrm>
            <a:off x="3906858" y="4832767"/>
            <a:ext cx="4491987" cy="273844"/>
          </a:xfrm>
          <a:prstGeom prst="rect">
            <a:avLst/>
          </a:prstGeom>
        </p:spPr>
        <p:txBody>
          <a:bodyPr vert="horz" lIns="91440" tIns="45720" rIns="91440" bIns="45720" rtlCol="0" anchor="ctr"/>
          <a:lstStyle>
            <a:lvl1pPr algn="r">
              <a:defRPr sz="800" b="0"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r>
              <a:rPr lang="en-GB"/>
              <a:t>Department of Management Strategy, Policy and Compliance</a:t>
            </a:r>
          </a:p>
        </p:txBody>
      </p:sp>
      <p:sp>
        <p:nvSpPr>
          <p:cNvPr id="5" name="Slide Number Placeholder 5">
            <a:extLst>
              <a:ext uri="{FF2B5EF4-FFF2-40B4-BE49-F238E27FC236}">
                <a16:creationId xmlns:a16="http://schemas.microsoft.com/office/drawing/2014/main" id="{82FD407F-FA64-8248-A1E0-FEA5317CC8D8}"/>
              </a:ext>
            </a:extLst>
          </p:cNvPr>
          <p:cNvSpPr>
            <a:spLocks noGrp="1"/>
          </p:cNvSpPr>
          <p:nvPr>
            <p:ph type="sldNum" sz="quarter" idx="4"/>
          </p:nvPr>
        </p:nvSpPr>
        <p:spPr>
          <a:xfrm>
            <a:off x="8443699" y="4832767"/>
            <a:ext cx="606031" cy="273844"/>
          </a:xfrm>
          <a:prstGeom prst="rect">
            <a:avLst/>
          </a:prstGeom>
        </p:spPr>
        <p:txBody>
          <a:bodyPr vert="horz" lIns="91440" tIns="45720" rIns="91440" bIns="45720" rtlCol="0" anchor="ctr"/>
          <a:lstStyle>
            <a:lvl1pPr algn="r">
              <a:defRPr sz="800" b="1"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fld id="{BACAF011-D784-4FE2-83C6-9062431FFCA0}" type="slidenum">
              <a:rPr lang="en-GB" smtClean="0"/>
              <a:pPr/>
              <a:t>‹#›</a:t>
            </a:fld>
            <a:endParaRPr lang="en-GB"/>
          </a:p>
        </p:txBody>
      </p:sp>
    </p:spTree>
    <p:extLst>
      <p:ext uri="{BB962C8B-B14F-4D97-AF65-F5344CB8AC3E}">
        <p14:creationId xmlns:p14="http://schemas.microsoft.com/office/powerpoint/2010/main" val="3025765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Sub-section simpl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E0CD390C-A119-BD4F-A551-4BAD5AFF3ED0}"/>
              </a:ext>
            </a:extLst>
          </p:cNvPr>
          <p:cNvGrpSpPr/>
          <p:nvPr userDrawn="1"/>
        </p:nvGrpSpPr>
        <p:grpSpPr>
          <a:xfrm>
            <a:off x="1649074" y="615117"/>
            <a:ext cx="738250" cy="139700"/>
            <a:chOff x="0" y="0"/>
            <a:chExt cx="727407" cy="137897"/>
          </a:xfrm>
        </p:grpSpPr>
        <p:sp>
          <p:nvSpPr>
            <p:cNvPr id="15" name="Rounded Rectangle 14">
              <a:extLst>
                <a:ext uri="{FF2B5EF4-FFF2-40B4-BE49-F238E27FC236}">
                  <a16:creationId xmlns:a16="http://schemas.microsoft.com/office/drawing/2014/main" id="{A7AA7147-D56B-3043-9C75-8BB508377815}"/>
                </a:ext>
              </a:extLst>
            </p:cNvPr>
            <p:cNvSpPr/>
            <p:nvPr userDrawn="1"/>
          </p:nvSpPr>
          <p:spPr>
            <a:xfrm rot="18900000">
              <a:off x="0" y="0"/>
              <a:ext cx="137839" cy="137897"/>
            </a:xfrm>
            <a:prstGeom prst="roundRect">
              <a:avLst/>
            </a:prstGeom>
            <a:solidFill>
              <a:srgbClr val="40BDE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Rounded Rectangle 15">
              <a:extLst>
                <a:ext uri="{FF2B5EF4-FFF2-40B4-BE49-F238E27FC236}">
                  <a16:creationId xmlns:a16="http://schemas.microsoft.com/office/drawing/2014/main" id="{8C4B0D04-F165-6E4C-9410-07AAB5277D9E}"/>
                </a:ext>
              </a:extLst>
            </p:cNvPr>
            <p:cNvSpPr/>
            <p:nvPr userDrawn="1"/>
          </p:nvSpPr>
          <p:spPr>
            <a:xfrm rot="18900000">
              <a:off x="147392" y="0"/>
              <a:ext cx="137839" cy="137897"/>
            </a:xfrm>
            <a:prstGeom prst="roundRect">
              <a:avLst/>
            </a:prstGeom>
            <a:solidFill>
              <a:srgbClr val="589E4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ounded Rectangle 16">
              <a:extLst>
                <a:ext uri="{FF2B5EF4-FFF2-40B4-BE49-F238E27FC236}">
                  <a16:creationId xmlns:a16="http://schemas.microsoft.com/office/drawing/2014/main" id="{11CEE892-E1BE-DC4C-A399-9598AB4641CD}"/>
                </a:ext>
              </a:extLst>
            </p:cNvPr>
            <p:cNvSpPr/>
            <p:nvPr userDrawn="1"/>
          </p:nvSpPr>
          <p:spPr>
            <a:xfrm rot="18900000">
              <a:off x="294784" y="0"/>
              <a:ext cx="137839" cy="137897"/>
            </a:xfrm>
            <a:prstGeom prst="roundRect">
              <a:avLst/>
            </a:prstGeom>
            <a:solidFill>
              <a:srgbClr val="F76D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Rounded Rectangle 17">
              <a:extLst>
                <a:ext uri="{FF2B5EF4-FFF2-40B4-BE49-F238E27FC236}">
                  <a16:creationId xmlns:a16="http://schemas.microsoft.com/office/drawing/2014/main" id="{270A2554-7D8C-4249-9A7F-285C1E5291B2}"/>
                </a:ext>
              </a:extLst>
            </p:cNvPr>
            <p:cNvSpPr/>
            <p:nvPr userDrawn="1"/>
          </p:nvSpPr>
          <p:spPr>
            <a:xfrm rot="18900000">
              <a:off x="442176" y="0"/>
              <a:ext cx="137839" cy="137897"/>
            </a:xfrm>
            <a:prstGeom prst="roundRect">
              <a:avLst/>
            </a:prstGeom>
            <a:solidFill>
              <a:srgbClr val="FAC33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Rounded Rectangle 19">
              <a:extLst>
                <a:ext uri="{FF2B5EF4-FFF2-40B4-BE49-F238E27FC236}">
                  <a16:creationId xmlns:a16="http://schemas.microsoft.com/office/drawing/2014/main" id="{6262C10B-7D0B-5543-BE87-9061781850F4}"/>
                </a:ext>
              </a:extLst>
            </p:cNvPr>
            <p:cNvSpPr/>
            <p:nvPr userDrawn="1"/>
          </p:nvSpPr>
          <p:spPr>
            <a:xfrm rot="18900000">
              <a:off x="589568" y="0"/>
              <a:ext cx="137839" cy="137897"/>
            </a:xfrm>
            <a:prstGeom prst="roundRect">
              <a:avLst/>
            </a:prstGeom>
            <a:solidFill>
              <a:srgbClr val="D523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 name="Subtitle 2">
            <a:extLst>
              <a:ext uri="{FF2B5EF4-FFF2-40B4-BE49-F238E27FC236}">
                <a16:creationId xmlns:a16="http://schemas.microsoft.com/office/drawing/2014/main" id="{E7E0CA3C-F734-7F48-8CE4-FFA29C9B987A}"/>
              </a:ext>
            </a:extLst>
          </p:cNvPr>
          <p:cNvSpPr>
            <a:spLocks noGrp="1"/>
          </p:cNvSpPr>
          <p:nvPr>
            <p:ph type="subTitle" idx="1" hasCustomPrompt="1"/>
          </p:nvPr>
        </p:nvSpPr>
        <p:spPr>
          <a:xfrm>
            <a:off x="1563624" y="3326496"/>
            <a:ext cx="6298378" cy="838139"/>
          </a:xfrm>
          <a:prstGeom prst="rect">
            <a:avLst/>
          </a:prstGeom>
        </p:spPr>
        <p:txBody>
          <a:bodyPr>
            <a:normAutofit/>
          </a:bodyPr>
          <a:lstStyle>
            <a:lvl1pPr marL="0" indent="0" algn="l">
              <a:buNone/>
              <a:defRPr sz="2400">
                <a:solidFill>
                  <a:schemeClr val="tx1"/>
                </a:solidFill>
              </a:defRPr>
            </a:lvl1pPr>
            <a:lvl2pPr marL="342874" indent="0" algn="ctr">
              <a:buNone/>
              <a:defRPr sz="1500"/>
            </a:lvl2pPr>
            <a:lvl3pPr marL="685750" indent="0" algn="ctr">
              <a:buNone/>
              <a:defRPr sz="1351"/>
            </a:lvl3pPr>
            <a:lvl4pPr marL="1028624" indent="0" algn="ctr">
              <a:buNone/>
              <a:defRPr sz="1200"/>
            </a:lvl4pPr>
            <a:lvl5pPr marL="1371498" indent="0" algn="ctr">
              <a:buNone/>
              <a:defRPr sz="1200"/>
            </a:lvl5pPr>
            <a:lvl6pPr marL="1714372" indent="0" algn="ctr">
              <a:buNone/>
              <a:defRPr sz="1200"/>
            </a:lvl6pPr>
            <a:lvl7pPr marL="2057247" indent="0" algn="ctr">
              <a:buNone/>
              <a:defRPr sz="1200"/>
            </a:lvl7pPr>
            <a:lvl8pPr marL="2400120" indent="0" algn="ctr">
              <a:buNone/>
              <a:defRPr sz="1200"/>
            </a:lvl8pPr>
            <a:lvl9pPr marL="2742994" indent="0" algn="ctr">
              <a:buNone/>
              <a:defRPr sz="1200"/>
            </a:lvl9pPr>
          </a:lstStyle>
          <a:p>
            <a:r>
              <a:rPr lang="en-US"/>
              <a:t>LEARN MORE:</a:t>
            </a:r>
            <a:endParaRPr lang="en-GB"/>
          </a:p>
        </p:txBody>
      </p:sp>
      <p:sp>
        <p:nvSpPr>
          <p:cNvPr id="8" name="Title 1">
            <a:extLst>
              <a:ext uri="{FF2B5EF4-FFF2-40B4-BE49-F238E27FC236}">
                <a16:creationId xmlns:a16="http://schemas.microsoft.com/office/drawing/2014/main" id="{C4F2CAC1-9B3D-2149-951C-95A4F3B98460}"/>
              </a:ext>
            </a:extLst>
          </p:cNvPr>
          <p:cNvSpPr>
            <a:spLocks noGrp="1"/>
          </p:cNvSpPr>
          <p:nvPr>
            <p:ph type="ctrTitle" hasCustomPrompt="1"/>
          </p:nvPr>
        </p:nvSpPr>
        <p:spPr>
          <a:xfrm>
            <a:off x="1563624" y="1786037"/>
            <a:ext cx="6298378" cy="1471403"/>
          </a:xfrm>
          <a:prstGeom prst="rect">
            <a:avLst/>
          </a:prstGeom>
        </p:spPr>
        <p:txBody>
          <a:bodyPr anchor="b"/>
          <a:lstStyle>
            <a:lvl1pPr algn="l">
              <a:defRPr sz="4500">
                <a:solidFill>
                  <a:schemeClr val="tx1"/>
                </a:solidFill>
              </a:defRPr>
            </a:lvl1pPr>
          </a:lstStyle>
          <a:p>
            <a:r>
              <a:rPr lang="en-US"/>
              <a:t>Thank you / merci</a:t>
            </a:r>
            <a:endParaRPr lang="en-GB"/>
          </a:p>
        </p:txBody>
      </p:sp>
      <p:pic>
        <p:nvPicPr>
          <p:cNvPr id="19" name="Picture 18">
            <a:extLst>
              <a:ext uri="{FF2B5EF4-FFF2-40B4-BE49-F238E27FC236}">
                <a16:creationId xmlns:a16="http://schemas.microsoft.com/office/drawing/2014/main" id="{AA45485F-15CC-9349-BF36-94C99B6AE075}"/>
              </a:ext>
            </a:extLst>
          </p:cNvPr>
          <p:cNvPicPr>
            <a:picLocks noChangeAspect="1"/>
          </p:cNvPicPr>
          <p:nvPr userDrawn="1"/>
        </p:nvPicPr>
        <p:blipFill>
          <a:blip r:embed="rId2"/>
          <a:stretch>
            <a:fillRect/>
          </a:stretch>
        </p:blipFill>
        <p:spPr>
          <a:xfrm>
            <a:off x="784766" y="1265798"/>
            <a:ext cx="3257550" cy="649129"/>
          </a:xfrm>
          <a:prstGeom prst="rect">
            <a:avLst/>
          </a:prstGeom>
        </p:spPr>
      </p:pic>
      <p:sp>
        <p:nvSpPr>
          <p:cNvPr id="26" name="TextBox 25">
            <a:extLst>
              <a:ext uri="{FF2B5EF4-FFF2-40B4-BE49-F238E27FC236}">
                <a16:creationId xmlns:a16="http://schemas.microsoft.com/office/drawing/2014/main" id="{A028981C-A25F-1845-98E2-F500A32F0F0E}"/>
              </a:ext>
            </a:extLst>
          </p:cNvPr>
          <p:cNvSpPr txBox="1"/>
          <p:nvPr userDrawn="1"/>
        </p:nvSpPr>
        <p:spPr>
          <a:xfrm>
            <a:off x="1552030" y="4560623"/>
            <a:ext cx="1931939" cy="276999"/>
          </a:xfrm>
          <a:prstGeom prst="rect">
            <a:avLst/>
          </a:prstGeom>
          <a:noFill/>
        </p:spPr>
        <p:txBody>
          <a:bodyPr wrap="none" rtlCol="0">
            <a:spAutoFit/>
          </a:bodyPr>
          <a:lstStyle/>
          <a:p>
            <a:pPr algn="r"/>
            <a:r>
              <a:rPr lang="en-US" sz="1200" b="0" err="1">
                <a:solidFill>
                  <a:schemeClr val="tx1"/>
                </a:solidFill>
                <a:latin typeface="Microsoft Sans Serif" panose="020B0604020202020204" pitchFamily="34" charset="0"/>
                <a:cs typeface="Microsoft Sans Serif" panose="020B0604020202020204" pitchFamily="34" charset="0"/>
              </a:rPr>
              <a:t>www.un.org</a:t>
            </a:r>
            <a:r>
              <a:rPr lang="en-US" sz="1200" b="0">
                <a:solidFill>
                  <a:schemeClr val="tx1"/>
                </a:solidFill>
                <a:latin typeface="Microsoft Sans Serif" panose="020B0604020202020204" pitchFamily="34" charset="0"/>
                <a:cs typeface="Microsoft Sans Serif" panose="020B0604020202020204" pitchFamily="34" charset="0"/>
              </a:rPr>
              <a:t>/management</a:t>
            </a:r>
          </a:p>
        </p:txBody>
      </p:sp>
      <p:sp>
        <p:nvSpPr>
          <p:cNvPr id="27" name="TextBox 26">
            <a:extLst>
              <a:ext uri="{FF2B5EF4-FFF2-40B4-BE49-F238E27FC236}">
                <a16:creationId xmlns:a16="http://schemas.microsoft.com/office/drawing/2014/main" id="{834269F2-34B3-5E4F-8D7D-7E5165D684B4}"/>
              </a:ext>
            </a:extLst>
          </p:cNvPr>
          <p:cNvSpPr txBox="1"/>
          <p:nvPr userDrawn="1"/>
        </p:nvSpPr>
        <p:spPr>
          <a:xfrm>
            <a:off x="4193342" y="4560624"/>
            <a:ext cx="1619354" cy="276999"/>
          </a:xfrm>
          <a:prstGeom prst="rect">
            <a:avLst/>
          </a:prstGeom>
          <a:noFill/>
        </p:spPr>
        <p:txBody>
          <a:bodyPr wrap="none" rtlCol="0">
            <a:spAutoFit/>
          </a:bodyPr>
          <a:lstStyle/>
          <a:p>
            <a:pPr algn="r"/>
            <a:r>
              <a:rPr lang="en-US" sz="1200" b="0" err="1">
                <a:solidFill>
                  <a:schemeClr val="tx1"/>
                </a:solidFill>
                <a:latin typeface="Microsoft Sans Serif" panose="020B0604020202020204" pitchFamily="34" charset="0"/>
                <a:cs typeface="Microsoft Sans Serif" panose="020B0604020202020204" pitchFamily="34" charset="0"/>
              </a:rPr>
              <a:t>iseek.un.org</a:t>
            </a:r>
            <a:r>
              <a:rPr lang="en-US" sz="1200" b="0">
                <a:solidFill>
                  <a:schemeClr val="tx1"/>
                </a:solidFill>
                <a:latin typeface="Microsoft Sans Serif" panose="020B0604020202020204" pitchFamily="34" charset="0"/>
                <a:cs typeface="Microsoft Sans Serif" panose="020B0604020202020204" pitchFamily="34" charset="0"/>
              </a:rPr>
              <a:t>/DMSPC</a:t>
            </a:r>
          </a:p>
        </p:txBody>
      </p:sp>
      <p:sp>
        <p:nvSpPr>
          <p:cNvPr id="36" name="TextBox 35">
            <a:extLst>
              <a:ext uri="{FF2B5EF4-FFF2-40B4-BE49-F238E27FC236}">
                <a16:creationId xmlns:a16="http://schemas.microsoft.com/office/drawing/2014/main" id="{2943234E-ACC7-1342-8922-3D865971A649}"/>
              </a:ext>
            </a:extLst>
          </p:cNvPr>
          <p:cNvSpPr txBox="1"/>
          <p:nvPr userDrawn="1"/>
        </p:nvSpPr>
        <p:spPr>
          <a:xfrm>
            <a:off x="2362853" y="582156"/>
            <a:ext cx="1664252" cy="215444"/>
          </a:xfrm>
          <a:prstGeom prst="rect">
            <a:avLst/>
          </a:prstGeom>
          <a:noFill/>
        </p:spPr>
        <p:txBody>
          <a:bodyPr wrap="square" rtlCol="0">
            <a:spAutoFit/>
          </a:bodyPr>
          <a:lstStyle/>
          <a:p>
            <a:pPr algn="r"/>
            <a:r>
              <a:rPr lang="en-US" sz="800" b="1">
                <a:solidFill>
                  <a:schemeClr val="accent1"/>
                </a:solidFill>
                <a:latin typeface="Microsoft Sans Serif" panose="020B0604020202020204" pitchFamily="34" charset="0"/>
                <a:cs typeface="Microsoft Sans Serif" panose="020B0604020202020204" pitchFamily="34" charset="0"/>
              </a:rPr>
              <a:t>TIME FOR TRANSFORMATION</a:t>
            </a:r>
          </a:p>
        </p:txBody>
      </p:sp>
      <p:pic>
        <p:nvPicPr>
          <p:cNvPr id="21" name="Graphic 20" descr="Internet">
            <a:extLst>
              <a:ext uri="{FF2B5EF4-FFF2-40B4-BE49-F238E27FC236}">
                <a16:creationId xmlns:a16="http://schemas.microsoft.com/office/drawing/2014/main" id="{1A258842-20B2-7249-AAD3-577D0D0ACDC9}"/>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18525" y="4048012"/>
            <a:ext cx="598951" cy="598951"/>
          </a:xfrm>
          <a:prstGeom prst="rect">
            <a:avLst/>
          </a:prstGeom>
        </p:spPr>
      </p:pic>
      <p:sp>
        <p:nvSpPr>
          <p:cNvPr id="22" name="TextBox 21">
            <a:extLst>
              <a:ext uri="{FF2B5EF4-FFF2-40B4-BE49-F238E27FC236}">
                <a16:creationId xmlns:a16="http://schemas.microsoft.com/office/drawing/2014/main" id="{0D7D6B32-A3F1-B049-B15B-D74B6E9A8004}"/>
              </a:ext>
            </a:extLst>
          </p:cNvPr>
          <p:cNvSpPr txBox="1"/>
          <p:nvPr userDrawn="1"/>
        </p:nvSpPr>
        <p:spPr>
          <a:xfrm>
            <a:off x="6326526" y="4549472"/>
            <a:ext cx="2287807" cy="276999"/>
          </a:xfrm>
          <a:prstGeom prst="rect">
            <a:avLst/>
          </a:prstGeom>
          <a:noFill/>
        </p:spPr>
        <p:txBody>
          <a:bodyPr wrap="none" rtlCol="0">
            <a:spAutoFit/>
          </a:bodyPr>
          <a:lstStyle/>
          <a:p>
            <a:pPr algn="r"/>
            <a:r>
              <a:rPr lang="en-US" sz="1200" b="0" err="1">
                <a:solidFill>
                  <a:schemeClr val="tx1"/>
                </a:solidFill>
                <a:latin typeface="Microsoft Sans Serif" panose="020B0604020202020204" pitchFamily="34" charset="0"/>
                <a:cs typeface="Microsoft Sans Serif" panose="020B0604020202020204" pitchFamily="34" charset="0"/>
              </a:rPr>
              <a:t>Twitter.com</a:t>
            </a:r>
            <a:r>
              <a:rPr lang="en-US" sz="1200" b="0">
                <a:solidFill>
                  <a:schemeClr val="tx1"/>
                </a:solidFill>
                <a:latin typeface="Microsoft Sans Serif" panose="020B0604020202020204" pitchFamily="34" charset="0"/>
                <a:cs typeface="Microsoft Sans Serif" panose="020B0604020202020204" pitchFamily="34" charset="0"/>
              </a:rPr>
              <a:t>/</a:t>
            </a:r>
            <a:r>
              <a:rPr lang="en-US" sz="1200" b="0" err="1">
                <a:solidFill>
                  <a:schemeClr val="tx1"/>
                </a:solidFill>
                <a:latin typeface="Microsoft Sans Serif" panose="020B0604020202020204" pitchFamily="34" charset="0"/>
                <a:cs typeface="Microsoft Sans Serif" panose="020B0604020202020204" pitchFamily="34" charset="0"/>
              </a:rPr>
              <a:t>UN_MgmtStrategy</a:t>
            </a:r>
            <a:endParaRPr lang="en-US" sz="1200" b="0">
              <a:solidFill>
                <a:schemeClr val="tx1"/>
              </a:solidFill>
              <a:latin typeface="Microsoft Sans Serif" panose="020B0604020202020204" pitchFamily="34" charset="0"/>
              <a:cs typeface="Microsoft Sans Serif" panose="020B0604020202020204" pitchFamily="34" charset="0"/>
            </a:endParaRPr>
          </a:p>
        </p:txBody>
      </p:sp>
      <p:pic>
        <p:nvPicPr>
          <p:cNvPr id="23" name="Picture 22">
            <a:extLst>
              <a:ext uri="{FF2B5EF4-FFF2-40B4-BE49-F238E27FC236}">
                <a16:creationId xmlns:a16="http://schemas.microsoft.com/office/drawing/2014/main" id="{B3E6A125-CB8D-6E4B-99A2-414E2AE55A7D}"/>
              </a:ext>
            </a:extLst>
          </p:cNvPr>
          <p:cNvPicPr>
            <a:picLocks noChangeAspect="1"/>
          </p:cNvPicPr>
          <p:nvPr userDrawn="1"/>
        </p:nvPicPr>
        <p:blipFill>
          <a:blip r:embed="rId5"/>
          <a:stretch>
            <a:fillRect/>
          </a:stretch>
        </p:blipFill>
        <p:spPr>
          <a:xfrm>
            <a:off x="7255799" y="4160479"/>
            <a:ext cx="429260" cy="350564"/>
          </a:xfrm>
          <a:prstGeom prst="rect">
            <a:avLst/>
          </a:prstGeom>
        </p:spPr>
      </p:pic>
      <p:pic>
        <p:nvPicPr>
          <p:cNvPr id="2" name="Picture 1">
            <a:extLst>
              <a:ext uri="{FF2B5EF4-FFF2-40B4-BE49-F238E27FC236}">
                <a16:creationId xmlns:a16="http://schemas.microsoft.com/office/drawing/2014/main" id="{2C3F10DB-DBB2-BA46-B79A-B5546906E572}"/>
              </a:ext>
            </a:extLst>
          </p:cNvPr>
          <p:cNvPicPr>
            <a:picLocks noChangeAspect="1"/>
          </p:cNvPicPr>
          <p:nvPr userDrawn="1"/>
        </p:nvPicPr>
        <p:blipFill>
          <a:blip r:embed="rId6"/>
          <a:stretch>
            <a:fillRect/>
          </a:stretch>
        </p:blipFill>
        <p:spPr>
          <a:xfrm>
            <a:off x="4898927" y="4165876"/>
            <a:ext cx="298699" cy="400144"/>
          </a:xfrm>
          <a:prstGeom prst="rect">
            <a:avLst/>
          </a:prstGeom>
        </p:spPr>
      </p:pic>
    </p:spTree>
    <p:extLst>
      <p:ext uri="{BB962C8B-B14F-4D97-AF65-F5344CB8AC3E}">
        <p14:creationId xmlns:p14="http://schemas.microsoft.com/office/powerpoint/2010/main" val="1548768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1D3C6D0C-51F6-F247-8B8B-536CBBF8B2CA}"/>
              </a:ext>
            </a:extLst>
          </p:cNvPr>
          <p:cNvGrpSpPr/>
          <p:nvPr userDrawn="1"/>
        </p:nvGrpSpPr>
        <p:grpSpPr>
          <a:xfrm>
            <a:off x="125929" y="4892675"/>
            <a:ext cx="738250" cy="139700"/>
            <a:chOff x="0" y="0"/>
            <a:chExt cx="727407" cy="137897"/>
          </a:xfrm>
        </p:grpSpPr>
        <p:sp>
          <p:nvSpPr>
            <p:cNvPr id="21" name="Rounded Rectangle 20">
              <a:extLst>
                <a:ext uri="{FF2B5EF4-FFF2-40B4-BE49-F238E27FC236}">
                  <a16:creationId xmlns:a16="http://schemas.microsoft.com/office/drawing/2014/main" id="{58CD479D-1DEF-EC4F-BED3-9F096FE6872C}"/>
                </a:ext>
              </a:extLst>
            </p:cNvPr>
            <p:cNvSpPr/>
            <p:nvPr userDrawn="1"/>
          </p:nvSpPr>
          <p:spPr>
            <a:xfrm rot="18900000">
              <a:off x="0" y="0"/>
              <a:ext cx="137839" cy="137897"/>
            </a:xfrm>
            <a:prstGeom prst="roundRect">
              <a:avLst/>
            </a:prstGeom>
            <a:solidFill>
              <a:srgbClr val="40BDE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Rounded Rectangle 21">
              <a:extLst>
                <a:ext uri="{FF2B5EF4-FFF2-40B4-BE49-F238E27FC236}">
                  <a16:creationId xmlns:a16="http://schemas.microsoft.com/office/drawing/2014/main" id="{06DF3EE2-E965-FD4B-8CCC-A93930AA0D54}"/>
                </a:ext>
              </a:extLst>
            </p:cNvPr>
            <p:cNvSpPr/>
            <p:nvPr userDrawn="1"/>
          </p:nvSpPr>
          <p:spPr>
            <a:xfrm rot="18900000">
              <a:off x="147392" y="0"/>
              <a:ext cx="137839" cy="137897"/>
            </a:xfrm>
            <a:prstGeom prst="roundRect">
              <a:avLst/>
            </a:prstGeom>
            <a:solidFill>
              <a:srgbClr val="589E4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Rounded Rectangle 22">
              <a:extLst>
                <a:ext uri="{FF2B5EF4-FFF2-40B4-BE49-F238E27FC236}">
                  <a16:creationId xmlns:a16="http://schemas.microsoft.com/office/drawing/2014/main" id="{9F3516F7-5186-314B-81B3-B531A6C92F9E}"/>
                </a:ext>
              </a:extLst>
            </p:cNvPr>
            <p:cNvSpPr/>
            <p:nvPr userDrawn="1"/>
          </p:nvSpPr>
          <p:spPr>
            <a:xfrm rot="18900000">
              <a:off x="294784" y="0"/>
              <a:ext cx="137839" cy="137897"/>
            </a:xfrm>
            <a:prstGeom prst="roundRect">
              <a:avLst/>
            </a:prstGeom>
            <a:solidFill>
              <a:srgbClr val="F76D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Rounded Rectangle 23">
              <a:extLst>
                <a:ext uri="{FF2B5EF4-FFF2-40B4-BE49-F238E27FC236}">
                  <a16:creationId xmlns:a16="http://schemas.microsoft.com/office/drawing/2014/main" id="{450C5496-9B87-DD4D-8248-67A918B7C3AE}"/>
                </a:ext>
              </a:extLst>
            </p:cNvPr>
            <p:cNvSpPr/>
            <p:nvPr userDrawn="1"/>
          </p:nvSpPr>
          <p:spPr>
            <a:xfrm rot="18900000">
              <a:off x="442176" y="0"/>
              <a:ext cx="137839" cy="137897"/>
            </a:xfrm>
            <a:prstGeom prst="roundRect">
              <a:avLst/>
            </a:prstGeom>
            <a:solidFill>
              <a:srgbClr val="FAC33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Rounded Rectangle 24">
              <a:extLst>
                <a:ext uri="{FF2B5EF4-FFF2-40B4-BE49-F238E27FC236}">
                  <a16:creationId xmlns:a16="http://schemas.microsoft.com/office/drawing/2014/main" id="{95E65A58-4691-E34B-A22D-A3D069C00892}"/>
                </a:ext>
              </a:extLst>
            </p:cNvPr>
            <p:cNvSpPr/>
            <p:nvPr userDrawn="1"/>
          </p:nvSpPr>
          <p:spPr>
            <a:xfrm rot="18900000">
              <a:off x="589568" y="0"/>
              <a:ext cx="137839" cy="137897"/>
            </a:xfrm>
            <a:prstGeom prst="roundRect">
              <a:avLst/>
            </a:prstGeom>
            <a:solidFill>
              <a:srgbClr val="D523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 name="Text Placeholder 2">
            <a:extLst>
              <a:ext uri="{FF2B5EF4-FFF2-40B4-BE49-F238E27FC236}">
                <a16:creationId xmlns:a16="http://schemas.microsoft.com/office/drawing/2014/main" id="{B74B24A2-007D-4F77-ADCD-C2F77A33FFEC}"/>
              </a:ext>
            </a:extLst>
          </p:cNvPr>
          <p:cNvSpPr>
            <a:spLocks noGrp="1"/>
          </p:cNvSpPr>
          <p:nvPr>
            <p:ph type="body" idx="1"/>
          </p:nvPr>
        </p:nvSpPr>
        <p:spPr>
          <a:xfrm>
            <a:off x="591106" y="741680"/>
            <a:ext cx="8052824" cy="38910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8FBF1009-D0DA-44E2-B4E0-848D1867985B}"/>
              </a:ext>
            </a:extLst>
          </p:cNvPr>
          <p:cNvSpPr>
            <a:spLocks noGrp="1"/>
          </p:cNvSpPr>
          <p:nvPr>
            <p:ph type="ftr" sz="quarter" idx="3"/>
          </p:nvPr>
        </p:nvSpPr>
        <p:spPr>
          <a:xfrm>
            <a:off x="3906858" y="4832767"/>
            <a:ext cx="4491987" cy="273844"/>
          </a:xfrm>
          <a:prstGeom prst="rect">
            <a:avLst/>
          </a:prstGeom>
        </p:spPr>
        <p:txBody>
          <a:bodyPr vert="horz" lIns="91440" tIns="45720" rIns="91440" bIns="45720" rtlCol="0" anchor="ctr"/>
          <a:lstStyle>
            <a:lvl1pPr algn="r">
              <a:defRPr sz="800" b="0"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r>
              <a:rPr lang="en-GB"/>
              <a:t>Department of Management Strategy, Policy and Compliance</a:t>
            </a:r>
          </a:p>
        </p:txBody>
      </p:sp>
      <p:sp>
        <p:nvSpPr>
          <p:cNvPr id="6" name="Slide Number Placeholder 5">
            <a:extLst>
              <a:ext uri="{FF2B5EF4-FFF2-40B4-BE49-F238E27FC236}">
                <a16:creationId xmlns:a16="http://schemas.microsoft.com/office/drawing/2014/main" id="{65787E6A-9AA7-4FED-8ACB-E46FAFB962FD}"/>
              </a:ext>
            </a:extLst>
          </p:cNvPr>
          <p:cNvSpPr>
            <a:spLocks noGrp="1"/>
          </p:cNvSpPr>
          <p:nvPr>
            <p:ph type="sldNum" sz="quarter" idx="4"/>
          </p:nvPr>
        </p:nvSpPr>
        <p:spPr>
          <a:xfrm>
            <a:off x="8443699" y="4832767"/>
            <a:ext cx="606031" cy="273844"/>
          </a:xfrm>
          <a:prstGeom prst="rect">
            <a:avLst/>
          </a:prstGeom>
        </p:spPr>
        <p:txBody>
          <a:bodyPr vert="horz" lIns="91440" tIns="45720" rIns="91440" bIns="45720" rtlCol="0" anchor="ctr"/>
          <a:lstStyle>
            <a:lvl1pPr algn="r">
              <a:defRPr sz="800" b="1" i="0">
                <a:solidFill>
                  <a:schemeClr val="tx1">
                    <a:lumMod val="85000"/>
                    <a:lumOff val="15000"/>
                  </a:schemeClr>
                </a:solidFill>
                <a:latin typeface="Microsoft Sans Serif" panose="020B0604020202020204" pitchFamily="34" charset="0"/>
                <a:ea typeface="Geneva" panose="020B0503030404040204" pitchFamily="34" charset="0"/>
                <a:cs typeface="Microsoft Sans Serif" panose="020B0604020202020204" pitchFamily="34" charset="0"/>
              </a:defRPr>
            </a:lvl1pPr>
          </a:lstStyle>
          <a:p>
            <a:fld id="{BACAF011-D784-4FE2-83C6-9062431FFCA0}" type="slidenum">
              <a:rPr lang="en-GB" smtClean="0"/>
              <a:pPr/>
              <a:t>‹#›</a:t>
            </a:fld>
            <a:endParaRPr lang="en-GB"/>
          </a:p>
        </p:txBody>
      </p:sp>
      <p:pic>
        <p:nvPicPr>
          <p:cNvPr id="12" name="Graphic 11">
            <a:extLst>
              <a:ext uri="{FF2B5EF4-FFF2-40B4-BE49-F238E27FC236}">
                <a16:creationId xmlns:a16="http://schemas.microsoft.com/office/drawing/2014/main" id="{E4782B27-23CE-4842-94AB-8E8A23C08C5D}"/>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08374" y="214146"/>
            <a:ext cx="365760" cy="304650"/>
          </a:xfrm>
          <a:prstGeom prst="rect">
            <a:avLst/>
          </a:prstGeom>
        </p:spPr>
      </p:pic>
      <p:sp>
        <p:nvSpPr>
          <p:cNvPr id="9" name="Title Placeholder 8">
            <a:extLst>
              <a:ext uri="{FF2B5EF4-FFF2-40B4-BE49-F238E27FC236}">
                <a16:creationId xmlns:a16="http://schemas.microsoft.com/office/drawing/2014/main" id="{DCE08F6D-8530-CA48-B99B-EE881494E82C}"/>
              </a:ext>
            </a:extLst>
          </p:cNvPr>
          <p:cNvSpPr>
            <a:spLocks noGrp="1"/>
          </p:cNvSpPr>
          <p:nvPr>
            <p:ph type="title"/>
          </p:nvPr>
        </p:nvSpPr>
        <p:spPr>
          <a:xfrm>
            <a:off x="591106" y="150165"/>
            <a:ext cx="8052823" cy="493572"/>
          </a:xfrm>
          <a:prstGeom prst="rect">
            <a:avLst/>
          </a:prstGeom>
        </p:spPr>
        <p:txBody>
          <a:bodyPr vert="horz" lIns="91440" tIns="45720" rIns="91440" bIns="45720" rtlCol="0" anchor="ctr">
            <a:normAutofit/>
          </a:bodyPr>
          <a:lstStyle/>
          <a:p>
            <a:r>
              <a:rPr lang="en-US"/>
              <a:t>Click to edit Master title style</a:t>
            </a:r>
          </a:p>
        </p:txBody>
      </p:sp>
      <p:sp>
        <p:nvSpPr>
          <p:cNvPr id="13" name="TextBox 12">
            <a:extLst>
              <a:ext uri="{FF2B5EF4-FFF2-40B4-BE49-F238E27FC236}">
                <a16:creationId xmlns:a16="http://schemas.microsoft.com/office/drawing/2014/main" id="{7EA6A4E2-8820-4B47-84BC-E94174E8C548}"/>
              </a:ext>
            </a:extLst>
          </p:cNvPr>
          <p:cNvSpPr txBox="1"/>
          <p:nvPr userDrawn="1"/>
        </p:nvSpPr>
        <p:spPr>
          <a:xfrm>
            <a:off x="847769" y="4860092"/>
            <a:ext cx="1664252" cy="215444"/>
          </a:xfrm>
          <a:prstGeom prst="rect">
            <a:avLst/>
          </a:prstGeom>
          <a:noFill/>
        </p:spPr>
        <p:txBody>
          <a:bodyPr wrap="square" rtlCol="0">
            <a:spAutoFit/>
          </a:bodyPr>
          <a:lstStyle/>
          <a:p>
            <a:pPr algn="r"/>
            <a:r>
              <a:rPr lang="en-US" sz="800" b="1">
                <a:solidFill>
                  <a:schemeClr val="accent1"/>
                </a:solidFill>
                <a:latin typeface="Microsoft Sans Serif" panose="020B0604020202020204" pitchFamily="34" charset="0"/>
                <a:cs typeface="Microsoft Sans Serif" panose="020B0604020202020204" pitchFamily="34" charset="0"/>
              </a:rPr>
              <a:t>TIME FOR TRANSFORMATION</a:t>
            </a:r>
          </a:p>
        </p:txBody>
      </p:sp>
    </p:spTree>
    <p:extLst>
      <p:ext uri="{BB962C8B-B14F-4D97-AF65-F5344CB8AC3E}">
        <p14:creationId xmlns:p14="http://schemas.microsoft.com/office/powerpoint/2010/main" val="911370998"/>
      </p:ext>
    </p:extLst>
  </p:cSld>
  <p:clrMap bg1="lt1" tx1="dk1" bg2="lt2" tx2="dk2" accent1="accent1" accent2="accent2" accent3="accent3" accent4="accent4" accent5="accent5" accent6="accent6" hlink="hlink" folHlink="folHlink"/>
  <p:sldLayoutIdLst>
    <p:sldLayoutId id="2147483685" r:id="rId1"/>
    <p:sldLayoutId id="2147483717" r:id="rId2"/>
    <p:sldLayoutId id="2147483716" r:id="rId3"/>
    <p:sldLayoutId id="2147483687" r:id="rId4"/>
    <p:sldLayoutId id="2147483688" r:id="rId5"/>
    <p:sldLayoutId id="2147483690" r:id="rId6"/>
    <p:sldLayoutId id="2147483691" r:id="rId7"/>
    <p:sldLayoutId id="2147483718" r:id="rId8"/>
  </p:sldLayoutIdLst>
  <p:hf hdr="0" dt="0"/>
  <p:txStyles>
    <p:titleStyle>
      <a:lvl1pPr algn="l" defTabSz="685750" rtl="0" eaLnBrk="1" latinLnBrk="0" hangingPunct="1">
        <a:lnSpc>
          <a:spcPct val="90000"/>
        </a:lnSpc>
        <a:spcBef>
          <a:spcPct val="0"/>
        </a:spcBef>
        <a:buNone/>
        <a:defRPr sz="3200" b="1" i="0" kern="1200" cap="all" baseline="0">
          <a:solidFill>
            <a:srgbClr val="28A9E0"/>
          </a:solidFill>
          <a:latin typeface="Microsoft Sans Serif" panose="020B0604020202020204" pitchFamily="34" charset="0"/>
          <a:ea typeface="Geneva" panose="020B0503030404040204" pitchFamily="34" charset="0"/>
          <a:cs typeface="Microsoft Sans Serif" panose="020B0604020202020204" pitchFamily="34" charset="0"/>
        </a:defRPr>
      </a:lvl1pPr>
    </p:titleStyle>
    <p:bodyStyle>
      <a:lvl1pPr marL="234933" indent="-222234" algn="l" defTabSz="685750" rtl="0" eaLnBrk="1" latinLnBrk="0" hangingPunct="1">
        <a:lnSpc>
          <a:spcPct val="120000"/>
        </a:lnSpc>
        <a:spcBef>
          <a:spcPts val="751"/>
        </a:spcBef>
        <a:buClr>
          <a:schemeClr val="bg2">
            <a:lumMod val="25000"/>
          </a:schemeClr>
        </a:buClr>
        <a:buFont typeface="Wingdings" pitchFamily="2" charset="2"/>
        <a:buChar char="§"/>
        <a:tabLst/>
        <a:defRPr sz="2400" b="0" i="0" kern="1200">
          <a:solidFill>
            <a:schemeClr val="tx1"/>
          </a:solidFill>
          <a:latin typeface="Microsoft Sans Serif" panose="020B0604020202020204" pitchFamily="34" charset="0"/>
          <a:ea typeface="Geneva" panose="020B0503030404040204" pitchFamily="34" charset="0"/>
          <a:cs typeface="Microsoft Sans Serif" panose="020B0604020202020204" pitchFamily="34" charset="0"/>
        </a:defRPr>
      </a:lvl1pPr>
      <a:lvl2pPr marL="514314" indent="-215984" algn="l" defTabSz="685750" rtl="0" eaLnBrk="1" latinLnBrk="0" hangingPunct="1">
        <a:lnSpc>
          <a:spcPct val="120000"/>
        </a:lnSpc>
        <a:spcBef>
          <a:spcPts val="375"/>
        </a:spcBef>
        <a:buClr>
          <a:schemeClr val="bg2">
            <a:lumMod val="25000"/>
          </a:schemeClr>
        </a:buClr>
        <a:buFont typeface="Wingdings" pitchFamily="2" charset="2"/>
        <a:buChar char="§"/>
        <a:defRPr sz="2000" b="0" i="0" kern="1200">
          <a:solidFill>
            <a:schemeClr val="tx1"/>
          </a:solidFill>
          <a:latin typeface="Microsoft Sans Serif" panose="020B0604020202020204" pitchFamily="34" charset="0"/>
          <a:ea typeface="Geneva" panose="020B0503030404040204" pitchFamily="34" charset="0"/>
          <a:cs typeface="Microsoft Sans Serif" panose="020B0604020202020204" pitchFamily="34" charset="0"/>
        </a:defRPr>
      </a:lvl2pPr>
      <a:lvl3pPr marL="857187" indent="-179988" algn="l" defTabSz="685750" rtl="0" eaLnBrk="1" latinLnBrk="0" hangingPunct="1">
        <a:lnSpc>
          <a:spcPct val="120000"/>
        </a:lnSpc>
        <a:spcBef>
          <a:spcPts val="375"/>
        </a:spcBef>
        <a:buClr>
          <a:schemeClr val="bg2">
            <a:lumMod val="25000"/>
          </a:schemeClr>
        </a:buClr>
        <a:buFont typeface="Wingdings" pitchFamily="2" charset="2"/>
        <a:buChar char="§"/>
        <a:defRPr sz="1800" b="0" i="0" kern="1200">
          <a:solidFill>
            <a:schemeClr val="tx1"/>
          </a:solidFill>
          <a:latin typeface="Microsoft Sans Serif" panose="020B0604020202020204" pitchFamily="34" charset="0"/>
          <a:ea typeface="Geneva" panose="020B0503030404040204" pitchFamily="34" charset="0"/>
          <a:cs typeface="Microsoft Sans Serif" panose="020B0604020202020204" pitchFamily="34" charset="0"/>
        </a:defRPr>
      </a:lvl3pPr>
      <a:lvl4pPr marL="1200061" indent="-171438" algn="l" defTabSz="685750" rtl="0" eaLnBrk="1" latinLnBrk="0" hangingPunct="1">
        <a:lnSpc>
          <a:spcPct val="120000"/>
        </a:lnSpc>
        <a:spcBef>
          <a:spcPts val="375"/>
        </a:spcBef>
        <a:buClr>
          <a:schemeClr val="bg2">
            <a:lumMod val="25000"/>
          </a:schemeClr>
        </a:buClr>
        <a:buFont typeface="Wingdings" pitchFamily="2" charset="2"/>
        <a:buChar char="§"/>
        <a:defRPr sz="1600" b="0" i="0" kern="1200">
          <a:solidFill>
            <a:schemeClr val="tx1"/>
          </a:solidFill>
          <a:latin typeface="Microsoft Sans Serif" panose="020B0604020202020204" pitchFamily="34" charset="0"/>
          <a:ea typeface="Geneva" panose="020B0503030404040204" pitchFamily="34" charset="0"/>
          <a:cs typeface="Microsoft Sans Serif" panose="020B0604020202020204" pitchFamily="34" charset="0"/>
        </a:defRPr>
      </a:lvl4pPr>
      <a:lvl5pPr marL="1542935" indent="-171438" algn="l" defTabSz="685750" rtl="0" eaLnBrk="1" latinLnBrk="0" hangingPunct="1">
        <a:lnSpc>
          <a:spcPct val="120000"/>
        </a:lnSpc>
        <a:spcBef>
          <a:spcPts val="375"/>
        </a:spcBef>
        <a:buClr>
          <a:schemeClr val="bg2">
            <a:lumMod val="25000"/>
          </a:schemeClr>
        </a:buClr>
        <a:buFont typeface="Wingdings" pitchFamily="2" charset="2"/>
        <a:buChar char="§"/>
        <a:defRPr sz="1500" b="0" i="0" kern="1200">
          <a:solidFill>
            <a:schemeClr val="tx1"/>
          </a:solidFill>
          <a:latin typeface="Microsoft Sans Serif" panose="020B0604020202020204" pitchFamily="34" charset="0"/>
          <a:ea typeface="Geneva" panose="020B0503030404040204" pitchFamily="34" charset="0"/>
          <a:cs typeface="Microsoft Sans Serif" panose="020B0604020202020204" pitchFamily="34" charset="0"/>
        </a:defRPr>
      </a:lvl5pPr>
      <a:lvl6pPr marL="1885810"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683"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558"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434" indent="-171438" algn="l" defTabSz="68575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750" rtl="0" eaLnBrk="1" latinLnBrk="0" hangingPunct="1">
        <a:defRPr sz="1351" kern="1200">
          <a:solidFill>
            <a:schemeClr val="tx1"/>
          </a:solidFill>
          <a:latin typeface="+mn-lt"/>
          <a:ea typeface="+mn-ea"/>
          <a:cs typeface="+mn-cs"/>
        </a:defRPr>
      </a:lvl1pPr>
      <a:lvl2pPr marL="342874" algn="l" defTabSz="685750" rtl="0" eaLnBrk="1" latinLnBrk="0" hangingPunct="1">
        <a:defRPr sz="1351" kern="1200">
          <a:solidFill>
            <a:schemeClr val="tx1"/>
          </a:solidFill>
          <a:latin typeface="+mn-lt"/>
          <a:ea typeface="+mn-ea"/>
          <a:cs typeface="+mn-cs"/>
        </a:defRPr>
      </a:lvl2pPr>
      <a:lvl3pPr marL="685750" algn="l" defTabSz="685750" rtl="0" eaLnBrk="1" latinLnBrk="0" hangingPunct="1">
        <a:defRPr sz="1351" kern="1200">
          <a:solidFill>
            <a:schemeClr val="tx1"/>
          </a:solidFill>
          <a:latin typeface="+mn-lt"/>
          <a:ea typeface="+mn-ea"/>
          <a:cs typeface="+mn-cs"/>
        </a:defRPr>
      </a:lvl3pPr>
      <a:lvl4pPr marL="1028624" algn="l" defTabSz="685750" rtl="0" eaLnBrk="1" latinLnBrk="0" hangingPunct="1">
        <a:defRPr sz="1351" kern="1200">
          <a:solidFill>
            <a:schemeClr val="tx1"/>
          </a:solidFill>
          <a:latin typeface="+mn-lt"/>
          <a:ea typeface="+mn-ea"/>
          <a:cs typeface="+mn-cs"/>
        </a:defRPr>
      </a:lvl4pPr>
      <a:lvl5pPr marL="1371498" algn="l" defTabSz="685750" rtl="0" eaLnBrk="1" latinLnBrk="0" hangingPunct="1">
        <a:defRPr sz="1351" kern="1200">
          <a:solidFill>
            <a:schemeClr val="tx1"/>
          </a:solidFill>
          <a:latin typeface="+mn-lt"/>
          <a:ea typeface="+mn-ea"/>
          <a:cs typeface="+mn-cs"/>
        </a:defRPr>
      </a:lvl5pPr>
      <a:lvl6pPr marL="1714372" algn="l" defTabSz="685750" rtl="0" eaLnBrk="1" latinLnBrk="0" hangingPunct="1">
        <a:defRPr sz="1351" kern="1200">
          <a:solidFill>
            <a:schemeClr val="tx1"/>
          </a:solidFill>
          <a:latin typeface="+mn-lt"/>
          <a:ea typeface="+mn-ea"/>
          <a:cs typeface="+mn-cs"/>
        </a:defRPr>
      </a:lvl6pPr>
      <a:lvl7pPr marL="2057247" algn="l" defTabSz="685750" rtl="0" eaLnBrk="1" latinLnBrk="0" hangingPunct="1">
        <a:defRPr sz="1351" kern="1200">
          <a:solidFill>
            <a:schemeClr val="tx1"/>
          </a:solidFill>
          <a:latin typeface="+mn-lt"/>
          <a:ea typeface="+mn-ea"/>
          <a:cs typeface="+mn-cs"/>
        </a:defRPr>
      </a:lvl7pPr>
      <a:lvl8pPr marL="2400120" algn="l" defTabSz="685750" rtl="0" eaLnBrk="1" latinLnBrk="0" hangingPunct="1">
        <a:defRPr sz="1351" kern="1200">
          <a:solidFill>
            <a:schemeClr val="tx1"/>
          </a:solidFill>
          <a:latin typeface="+mn-lt"/>
          <a:ea typeface="+mn-ea"/>
          <a:cs typeface="+mn-cs"/>
        </a:defRPr>
      </a:lvl8pPr>
      <a:lvl9pPr marL="2742994" algn="l" defTabSz="685750"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hyperlink" Target="https://www.un.org/ga/iaac/"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hyperlink" Target="https://oios.un.org/"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ubtitle 23">
            <a:extLst>
              <a:ext uri="{FF2B5EF4-FFF2-40B4-BE49-F238E27FC236}">
                <a16:creationId xmlns:a16="http://schemas.microsoft.com/office/drawing/2014/main" id="{32F63F2E-6293-4C84-B347-0976D688D189}"/>
              </a:ext>
            </a:extLst>
          </p:cNvPr>
          <p:cNvSpPr>
            <a:spLocks noGrp="1"/>
          </p:cNvSpPr>
          <p:nvPr>
            <p:ph type="subTitle" idx="1"/>
          </p:nvPr>
        </p:nvSpPr>
        <p:spPr>
          <a:xfrm>
            <a:off x="2473576" y="2172278"/>
            <a:ext cx="6298378" cy="1968648"/>
          </a:xfrm>
        </p:spPr>
        <p:txBody>
          <a:bodyPr>
            <a:normAutofit fontScale="70000" lnSpcReduction="20000"/>
          </a:bodyPr>
          <a:lstStyle/>
          <a:p>
            <a:pPr algn="ctr"/>
            <a:r>
              <a:rPr lang="en-US" sz="4200" b="1">
                <a:latin typeface="+mn-lt"/>
                <a:cs typeface="Microsoft Sans Serif" panose="020B0604020202020204" pitchFamily="34" charset="0"/>
              </a:rPr>
              <a:t>Introduction to UN Oversight Bodies</a:t>
            </a:r>
          </a:p>
          <a:p>
            <a:pPr algn="ctr"/>
            <a:endParaRPr lang="en-US" sz="1900">
              <a:latin typeface="Times New Roman" panose="02020603050405020304" pitchFamily="18" charset="0"/>
              <a:cs typeface="Times New Roman" panose="02020603050405020304" pitchFamily="18" charset="0"/>
            </a:endParaRPr>
          </a:p>
          <a:p>
            <a:pPr algn="ctr"/>
            <a:r>
              <a:rPr lang="en-US" sz="2500" b="1">
                <a:latin typeface="+mn-lt"/>
                <a:cs typeface="Microsoft Sans Serif" panose="020B0604020202020204" pitchFamily="34" charset="0"/>
              </a:rPr>
              <a:t>Mr. Christophe Monier</a:t>
            </a:r>
          </a:p>
          <a:p>
            <a:pPr algn="ctr"/>
            <a:r>
              <a:rPr lang="en-US" sz="2500" b="1">
                <a:latin typeface="+mn-lt"/>
                <a:cs typeface="Microsoft Sans Serif" panose="020B0604020202020204" pitchFamily="34" charset="0"/>
              </a:rPr>
              <a:t>Director, BTAD/DMSPC</a:t>
            </a:r>
          </a:p>
          <a:p>
            <a:pPr algn="ctr"/>
            <a:r>
              <a:rPr lang="en-US" sz="2500">
                <a:latin typeface="+mn-lt"/>
                <a:cs typeface="Microsoft Sans Serif" panose="020B0604020202020204" pitchFamily="34" charset="0"/>
              </a:rPr>
              <a:t>7 September 2023</a:t>
            </a:r>
          </a:p>
          <a:p>
            <a:endParaRPr lang="en-US" sz="1900">
              <a:latin typeface="Times New Roman" panose="02020603050405020304" pitchFamily="18" charset="0"/>
              <a:cs typeface="Times New Roman" panose="02020603050405020304" pitchFamily="18" charset="0"/>
            </a:endParaRPr>
          </a:p>
        </p:txBody>
      </p:sp>
      <p:pic>
        <p:nvPicPr>
          <p:cNvPr id="31" name="Picture 30">
            <a:extLst>
              <a:ext uri="{FF2B5EF4-FFF2-40B4-BE49-F238E27FC236}">
                <a16:creationId xmlns:a16="http://schemas.microsoft.com/office/drawing/2014/main" id="{BFF74DE3-487A-4A1A-AD37-18099908D069}"/>
              </a:ext>
            </a:extLst>
          </p:cNvPr>
          <p:cNvPicPr>
            <a:picLocks noChangeAspect="1"/>
          </p:cNvPicPr>
          <p:nvPr/>
        </p:nvPicPr>
        <p:blipFill>
          <a:blip r:embed="rId3"/>
          <a:stretch>
            <a:fillRect/>
          </a:stretch>
        </p:blipFill>
        <p:spPr>
          <a:xfrm>
            <a:off x="2185416" y="0"/>
            <a:ext cx="6586538" cy="1820664"/>
          </a:xfrm>
          <a:prstGeom prst="rect">
            <a:avLst/>
          </a:prstGeom>
        </p:spPr>
      </p:pic>
      <p:pic>
        <p:nvPicPr>
          <p:cNvPr id="3" name="Picture 2">
            <a:extLst>
              <a:ext uri="{FF2B5EF4-FFF2-40B4-BE49-F238E27FC236}">
                <a16:creationId xmlns:a16="http://schemas.microsoft.com/office/drawing/2014/main" id="{9855DC89-BEE0-45FE-AEE1-6D34D311E218}"/>
              </a:ext>
            </a:extLst>
          </p:cNvPr>
          <p:cNvPicPr>
            <a:picLocks noChangeAspect="1"/>
          </p:cNvPicPr>
          <p:nvPr/>
        </p:nvPicPr>
        <p:blipFill>
          <a:blip r:embed="rId4"/>
          <a:stretch>
            <a:fillRect/>
          </a:stretch>
        </p:blipFill>
        <p:spPr>
          <a:xfrm>
            <a:off x="0" y="-2"/>
            <a:ext cx="2185416" cy="5143501"/>
          </a:xfrm>
          <a:prstGeom prst="rect">
            <a:avLst/>
          </a:prstGeom>
        </p:spPr>
      </p:pic>
    </p:spTree>
    <p:extLst>
      <p:ext uri="{BB962C8B-B14F-4D97-AF65-F5344CB8AC3E}">
        <p14:creationId xmlns:p14="http://schemas.microsoft.com/office/powerpoint/2010/main" val="1454541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E69FD4F-0A23-7F74-2B02-CB2C2840737D}"/>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10</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a:xfrm>
            <a:off x="591106" y="150165"/>
            <a:ext cx="8052823" cy="493572"/>
          </a:xfrm>
        </p:spPr>
        <p:txBody>
          <a:bodyPr anchor="ctr">
            <a:normAutofit/>
          </a:bodyPr>
          <a:lstStyle/>
          <a:p>
            <a:r>
              <a:rPr lang="en-US" sz="2700"/>
              <a:t>JIU </a:t>
            </a:r>
            <a:r>
              <a:rPr lang="en-US" sz="2700" cap="none"/>
              <a:t>Inspectors</a:t>
            </a:r>
            <a:endParaRPr lang="en-US" sz="2700"/>
          </a:p>
        </p:txBody>
      </p:sp>
      <p:graphicFrame>
        <p:nvGraphicFramePr>
          <p:cNvPr id="8" name="Content Placeholder 2">
            <a:extLst>
              <a:ext uri="{FF2B5EF4-FFF2-40B4-BE49-F238E27FC236}">
                <a16:creationId xmlns:a16="http://schemas.microsoft.com/office/drawing/2014/main" id="{FF57C7B0-F028-A227-47E6-FB7D509796B1}"/>
              </a:ext>
            </a:extLst>
          </p:cNvPr>
          <p:cNvGraphicFramePr>
            <a:graphicFrameLocks noGrp="1"/>
          </p:cNvGraphicFramePr>
          <p:nvPr>
            <p:ph sz="quarter" idx="11"/>
            <p:extLst>
              <p:ext uri="{D42A27DB-BD31-4B8C-83A1-F6EECF244321}">
                <p14:modId xmlns:p14="http://schemas.microsoft.com/office/powerpoint/2010/main" val="2417992771"/>
              </p:ext>
            </p:extLst>
          </p:nvPr>
        </p:nvGraphicFramePr>
        <p:xfrm>
          <a:off x="71806" y="752208"/>
          <a:ext cx="8977924"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5641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15835B7-7419-AEEC-C121-ABF216DA25A6}"/>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11</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a:xfrm>
            <a:off x="591106" y="150165"/>
            <a:ext cx="8052823" cy="493572"/>
          </a:xfrm>
        </p:spPr>
        <p:txBody>
          <a:bodyPr anchor="ctr">
            <a:normAutofit/>
          </a:bodyPr>
          <a:lstStyle/>
          <a:p>
            <a:r>
              <a:rPr lang="en-US" sz="2700"/>
              <a:t>IAAC - </a:t>
            </a:r>
            <a:r>
              <a:rPr lang="en-US" sz="2700" cap="none"/>
              <a:t>Background</a:t>
            </a:r>
            <a:endParaRPr lang="en-US" sz="2700"/>
          </a:p>
        </p:txBody>
      </p:sp>
      <p:graphicFrame>
        <p:nvGraphicFramePr>
          <p:cNvPr id="8" name="Content Placeholder 2">
            <a:extLst>
              <a:ext uri="{FF2B5EF4-FFF2-40B4-BE49-F238E27FC236}">
                <a16:creationId xmlns:a16="http://schemas.microsoft.com/office/drawing/2014/main" id="{F975182B-EF6A-76BC-6536-B31F0A2C279C}"/>
              </a:ext>
            </a:extLst>
          </p:cNvPr>
          <p:cNvGraphicFramePr>
            <a:graphicFrameLocks noGrp="1"/>
          </p:cNvGraphicFramePr>
          <p:nvPr>
            <p:ph sz="quarter" idx="11"/>
            <p:extLst>
              <p:ext uri="{D42A27DB-BD31-4B8C-83A1-F6EECF244321}">
                <p14:modId xmlns:p14="http://schemas.microsoft.com/office/powerpoint/2010/main" val="2465131864"/>
              </p:ext>
            </p:extLst>
          </p:nvPr>
        </p:nvGraphicFramePr>
        <p:xfrm>
          <a:off x="-405730" y="506005"/>
          <a:ext cx="10046493" cy="4131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a:extLst>
              <a:ext uri="{FF2B5EF4-FFF2-40B4-BE49-F238E27FC236}">
                <a16:creationId xmlns:a16="http://schemas.microsoft.com/office/drawing/2014/main" id="{C6C7C932-3484-2B15-AA7F-3FB0E5963030}"/>
              </a:ext>
            </a:extLst>
          </p:cNvPr>
          <p:cNvSpPr txBox="1"/>
          <p:nvPr/>
        </p:nvSpPr>
        <p:spPr>
          <a:xfrm>
            <a:off x="173648" y="829604"/>
            <a:ext cx="4526280" cy="1384995"/>
          </a:xfrm>
          <a:prstGeom prst="rect">
            <a:avLst/>
          </a:prstGeom>
          <a:noFill/>
          <a:ln w="19050">
            <a:solidFill>
              <a:schemeClr val="accent1">
                <a:lumMod val="75000"/>
              </a:schemeClr>
            </a:solidFill>
          </a:ln>
        </p:spPr>
        <p:txBody>
          <a:bodyPr wrap="square" rtlCol="0">
            <a:spAutoFit/>
          </a:bodyPr>
          <a:lstStyle/>
          <a:p>
            <a:r>
              <a:rPr lang="en-US" sz="1400" b="1"/>
              <a:t>Established pursuant to General Assembly resolution 60/248, the Independent Audit Advisory Committee (IAAC) as a subsidiary body of the General Assembly that serves in an expert advisory capacity and assists the Assembly in fulfilling its oversight responsibilities.</a:t>
            </a:r>
          </a:p>
          <a:p>
            <a:endParaRPr lang="en-US" sz="1400"/>
          </a:p>
        </p:txBody>
      </p:sp>
    </p:spTree>
    <p:extLst>
      <p:ext uri="{BB962C8B-B14F-4D97-AF65-F5344CB8AC3E}">
        <p14:creationId xmlns:p14="http://schemas.microsoft.com/office/powerpoint/2010/main" val="2455696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DD5D32E2-6699-CF1F-9E8B-6EA07508840A}"/>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12</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a:xfrm>
            <a:off x="591106" y="150165"/>
            <a:ext cx="8052823" cy="493572"/>
          </a:xfrm>
        </p:spPr>
        <p:txBody>
          <a:bodyPr anchor="ctr">
            <a:normAutofit/>
          </a:bodyPr>
          <a:lstStyle/>
          <a:p>
            <a:r>
              <a:rPr lang="en-US" sz="2700"/>
              <a:t>IAAC - </a:t>
            </a:r>
            <a:r>
              <a:rPr lang="en-US" sz="2700" cap="none"/>
              <a:t>Background</a:t>
            </a:r>
            <a:endParaRPr lang="en-US" sz="2700"/>
          </a:p>
        </p:txBody>
      </p:sp>
      <p:graphicFrame>
        <p:nvGraphicFramePr>
          <p:cNvPr id="8" name="Content Placeholder 2">
            <a:extLst>
              <a:ext uri="{FF2B5EF4-FFF2-40B4-BE49-F238E27FC236}">
                <a16:creationId xmlns:a16="http://schemas.microsoft.com/office/drawing/2014/main" id="{A5CEFF46-9BC2-8A5F-339F-AD21F17F1F1B}"/>
              </a:ext>
            </a:extLst>
          </p:cNvPr>
          <p:cNvGraphicFramePr>
            <a:graphicFrameLocks noGrp="1"/>
          </p:cNvGraphicFramePr>
          <p:nvPr>
            <p:ph sz="quarter" idx="11"/>
            <p:extLst>
              <p:ext uri="{D42A27DB-BD31-4B8C-83A1-F6EECF244321}">
                <p14:modId xmlns:p14="http://schemas.microsoft.com/office/powerpoint/2010/main" val="2824461671"/>
              </p:ext>
            </p:extLst>
          </p:nvPr>
        </p:nvGraphicFramePr>
        <p:xfrm>
          <a:off x="590550" y="741363"/>
          <a:ext cx="8053388" cy="3902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20908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E02570-B73B-0B44-A600-160990EC166F}"/>
              </a:ext>
            </a:extLst>
          </p:cNvPr>
          <p:cNvSpPr>
            <a:spLocks noGrp="1"/>
          </p:cNvSpPr>
          <p:nvPr>
            <p:ph idx="11"/>
          </p:nvPr>
        </p:nvSpPr>
        <p:spPr>
          <a:xfrm>
            <a:off x="591106" y="764381"/>
            <a:ext cx="8053388" cy="3750469"/>
          </a:xfrm>
        </p:spPr>
        <p:txBody>
          <a:bodyPr>
            <a:normAutofit fontScale="77500" lnSpcReduction="20000"/>
          </a:bodyPr>
          <a:lstStyle/>
          <a:p>
            <a:r>
              <a:rPr lang="en-US" sz="2300">
                <a:latin typeface="+mn-lt"/>
              </a:rPr>
              <a:t>The current members of the Committee are:</a:t>
            </a:r>
          </a:p>
          <a:p>
            <a:pPr marL="12699" indent="0">
              <a:buNone/>
            </a:pPr>
            <a:endParaRPr lang="en-US" sz="2300">
              <a:latin typeface="+mn-lt"/>
            </a:endParaRPr>
          </a:p>
          <a:p>
            <a:pPr lvl="1">
              <a:buFont typeface="Courier New" panose="02070309020205020404" pitchFamily="49" charset="0"/>
              <a:buChar char="o"/>
            </a:pPr>
            <a:r>
              <a:rPr lang="en-US" sz="2300" b="1">
                <a:latin typeface="+mn-lt"/>
              </a:rPr>
              <a:t>Mr. Imran Vanker </a:t>
            </a:r>
            <a:r>
              <a:rPr lang="en-US" sz="2300">
                <a:latin typeface="+mn-lt"/>
              </a:rPr>
              <a:t>(South Africa) - Chair </a:t>
            </a:r>
          </a:p>
          <a:p>
            <a:pPr lvl="1">
              <a:buFont typeface="Courier New" panose="02070309020205020404" pitchFamily="49" charset="0"/>
              <a:buChar char="o"/>
            </a:pPr>
            <a:r>
              <a:rPr lang="en-US" sz="2300" b="1">
                <a:latin typeface="+mn-lt"/>
              </a:rPr>
              <a:t>Ms. Janet St. Laurent </a:t>
            </a:r>
            <a:r>
              <a:rPr lang="en-US" sz="2300">
                <a:latin typeface="+mn-lt"/>
              </a:rPr>
              <a:t>(United States of America) - Vice Chair</a:t>
            </a:r>
          </a:p>
          <a:p>
            <a:pPr lvl="1">
              <a:buFont typeface="Courier New" panose="02070309020205020404" pitchFamily="49" charset="0"/>
              <a:buChar char="o"/>
            </a:pPr>
            <a:r>
              <a:rPr lang="en-US" sz="2300" b="1">
                <a:latin typeface="+mn-lt"/>
              </a:rPr>
              <a:t>Ms. Dorothy A. Bradley </a:t>
            </a:r>
            <a:r>
              <a:rPr lang="en-US" sz="2300">
                <a:latin typeface="+mn-lt"/>
              </a:rPr>
              <a:t>(Belize)</a:t>
            </a:r>
          </a:p>
          <a:p>
            <a:pPr lvl="1">
              <a:buFont typeface="Courier New" panose="02070309020205020404" pitchFamily="49" charset="0"/>
              <a:buChar char="o"/>
            </a:pPr>
            <a:r>
              <a:rPr lang="en-US" sz="2300" b="1">
                <a:latin typeface="+mn-lt"/>
              </a:rPr>
              <a:t>Mr. Anton V. Kosyanenko </a:t>
            </a:r>
            <a:r>
              <a:rPr lang="en-US" sz="2300">
                <a:latin typeface="+mn-lt"/>
              </a:rPr>
              <a:t>(Russian Federation)</a:t>
            </a:r>
          </a:p>
          <a:p>
            <a:pPr lvl="1">
              <a:buFont typeface="Courier New" panose="02070309020205020404" pitchFamily="49" charset="0"/>
              <a:buChar char="o"/>
            </a:pPr>
            <a:r>
              <a:rPr lang="en-US" sz="2300" b="1">
                <a:latin typeface="+mn-lt"/>
              </a:rPr>
              <a:t>Mr. Suresh Sharma </a:t>
            </a:r>
            <a:r>
              <a:rPr lang="en-US" sz="2300">
                <a:latin typeface="+mn-lt"/>
              </a:rPr>
              <a:t>(Nepal)</a:t>
            </a:r>
          </a:p>
          <a:p>
            <a:pPr marL="298330" lvl="1" indent="0">
              <a:buNone/>
            </a:pPr>
            <a:endParaRPr lang="en-US" sz="2300">
              <a:latin typeface="+mn-lt"/>
            </a:endParaRPr>
          </a:p>
          <a:p>
            <a:r>
              <a:rPr lang="en-US" sz="2300">
                <a:latin typeface="+mn-lt"/>
              </a:rPr>
              <a:t>The activities of the IAAC are supported by a dedicated Executive Secretariat headed by </a:t>
            </a:r>
            <a:r>
              <a:rPr lang="en-US" sz="2300" b="1">
                <a:latin typeface="+mn-lt"/>
              </a:rPr>
              <a:t>Mr. Moses Bamuwamye, </a:t>
            </a:r>
            <a:r>
              <a:rPr lang="en-US" sz="2300">
                <a:latin typeface="+mn-lt"/>
              </a:rPr>
              <a:t>who reports to the UN Controller.</a:t>
            </a:r>
          </a:p>
          <a:p>
            <a:r>
              <a:rPr lang="en-US" sz="2300">
                <a:latin typeface="+mn-lt"/>
              </a:rPr>
              <a:t>More information is available here </a:t>
            </a:r>
            <a:r>
              <a:rPr lang="en-US" sz="2300">
                <a:latin typeface="+mn-lt"/>
                <a:hlinkClick r:id="rId3"/>
              </a:rPr>
              <a:t>https://www.un.org/ga/iaac/</a:t>
            </a:r>
            <a:r>
              <a:rPr lang="en-US" sz="2300">
                <a:latin typeface="+mn-lt"/>
              </a:rPr>
              <a:t> </a:t>
            </a:r>
          </a:p>
          <a:p>
            <a:pPr lvl="1">
              <a:buFont typeface="Courier New" panose="02070309020205020404" pitchFamily="49" charset="0"/>
              <a:buChar char="o"/>
            </a:pPr>
            <a:endParaRPr lang="en-US" sz="2000"/>
          </a:p>
          <a:p>
            <a:pPr lvl="1">
              <a:buFont typeface="Courier New" panose="02070309020205020404" pitchFamily="49" charset="0"/>
              <a:buChar char="o"/>
            </a:pPr>
            <a:endParaRPr lang="en-US" sz="2000"/>
          </a:p>
          <a:p>
            <a:pPr lvl="1">
              <a:buFont typeface="Courier New" panose="02070309020205020404" pitchFamily="49" charset="0"/>
              <a:buChar char="o"/>
            </a:pPr>
            <a:endParaRPr lang="en-US" sz="2000"/>
          </a:p>
          <a:p>
            <a:pPr lvl="1">
              <a:buFont typeface="Courier New" panose="02070309020205020404" pitchFamily="49" charset="0"/>
              <a:buChar char="o"/>
            </a:pPr>
            <a:endParaRPr lang="en-US"/>
          </a:p>
          <a:p>
            <a:pPr lvl="1">
              <a:buFont typeface="Courier New" panose="02070309020205020404" pitchFamily="49" charset="0"/>
              <a:buChar char="o"/>
            </a:pPr>
            <a:endParaRPr lang="en-US"/>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p:txBody>
          <a:bodyPr/>
          <a:lstStyle/>
          <a:p>
            <a:fld id="{BACAF011-D784-4FE2-83C6-9062431FFCA0}" type="slidenum">
              <a:rPr lang="en-GB" smtClean="0"/>
              <a:pPr/>
              <a:t>13</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p:txBody>
          <a:bodyPr>
            <a:normAutofit fontScale="90000"/>
          </a:bodyPr>
          <a:lstStyle/>
          <a:p>
            <a:r>
              <a:rPr lang="en-US"/>
              <a:t>IAAC </a:t>
            </a:r>
            <a:r>
              <a:rPr lang="en-US" cap="none"/>
              <a:t>Membership</a:t>
            </a:r>
            <a:endParaRPr lang="en-US"/>
          </a:p>
        </p:txBody>
      </p:sp>
      <p:sp>
        <p:nvSpPr>
          <p:cNvPr id="6" name="Footer Placeholder 2">
            <a:extLst>
              <a:ext uri="{FF2B5EF4-FFF2-40B4-BE49-F238E27FC236}">
                <a16:creationId xmlns:a16="http://schemas.microsoft.com/office/drawing/2014/main" id="{9CC2FC9D-9E1B-D37A-62FA-A692B55AABB3}"/>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Tree>
    <p:extLst>
      <p:ext uri="{BB962C8B-B14F-4D97-AF65-F5344CB8AC3E}">
        <p14:creationId xmlns:p14="http://schemas.microsoft.com/office/powerpoint/2010/main" val="1388062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C25829B-6BE3-8F42-8C0B-8DBA17FADDAC}"/>
              </a:ext>
            </a:extLst>
          </p:cNvPr>
          <p:cNvSpPr>
            <a:spLocks noGrp="1"/>
          </p:cNvSpPr>
          <p:nvPr>
            <p:ph type="subTitle" idx="1"/>
          </p:nvPr>
        </p:nvSpPr>
        <p:spPr/>
        <p:txBody>
          <a:bodyPr/>
          <a:lstStyle/>
          <a:p>
            <a:r>
              <a:rPr lang="en-US"/>
              <a:t>Learn more:</a:t>
            </a:r>
          </a:p>
        </p:txBody>
      </p:sp>
      <p:sp>
        <p:nvSpPr>
          <p:cNvPr id="3" name="Title 2">
            <a:extLst>
              <a:ext uri="{FF2B5EF4-FFF2-40B4-BE49-F238E27FC236}">
                <a16:creationId xmlns:a16="http://schemas.microsoft.com/office/drawing/2014/main" id="{8C3DA702-6488-7E46-81D7-26D903B6825E}"/>
              </a:ext>
            </a:extLst>
          </p:cNvPr>
          <p:cNvSpPr>
            <a:spLocks noGrp="1"/>
          </p:cNvSpPr>
          <p:nvPr>
            <p:ph type="ctrTitle"/>
          </p:nvPr>
        </p:nvSpPr>
        <p:spPr/>
        <p:txBody>
          <a:bodyPr/>
          <a:lstStyle/>
          <a:p>
            <a:r>
              <a:rPr lang="en-US"/>
              <a:t>Thank you / Merci</a:t>
            </a:r>
          </a:p>
        </p:txBody>
      </p:sp>
    </p:spTree>
    <p:extLst>
      <p:ext uri="{BB962C8B-B14F-4D97-AF65-F5344CB8AC3E}">
        <p14:creationId xmlns:p14="http://schemas.microsoft.com/office/powerpoint/2010/main" val="2175735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303061E-66D4-C3AC-74DE-BA353F13FC70}"/>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4" name="Slide Number Placeholder 3">
            <a:extLst>
              <a:ext uri="{FF2B5EF4-FFF2-40B4-BE49-F238E27FC236}">
                <a16:creationId xmlns:a16="http://schemas.microsoft.com/office/drawing/2014/main" id="{4C14FE28-F1D7-A996-CCE8-6A8B83F2D518}"/>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2</a:t>
            </a:fld>
            <a:endParaRPr lang="en-GB"/>
          </a:p>
        </p:txBody>
      </p:sp>
      <p:sp>
        <p:nvSpPr>
          <p:cNvPr id="5" name="Title 4">
            <a:extLst>
              <a:ext uri="{FF2B5EF4-FFF2-40B4-BE49-F238E27FC236}">
                <a16:creationId xmlns:a16="http://schemas.microsoft.com/office/drawing/2014/main" id="{42006364-B510-4E4A-123D-C8A5A525D84A}"/>
              </a:ext>
            </a:extLst>
          </p:cNvPr>
          <p:cNvSpPr>
            <a:spLocks noGrp="1"/>
          </p:cNvSpPr>
          <p:nvPr>
            <p:ph type="title"/>
          </p:nvPr>
        </p:nvSpPr>
        <p:spPr>
          <a:xfrm>
            <a:off x="591106" y="150165"/>
            <a:ext cx="8052823" cy="493572"/>
          </a:xfrm>
        </p:spPr>
        <p:txBody>
          <a:bodyPr anchor="ctr">
            <a:normAutofit/>
          </a:bodyPr>
          <a:lstStyle/>
          <a:p>
            <a:r>
              <a:rPr lang="en-US" sz="2700" cap="none"/>
              <a:t>UN Oversight Bodies</a:t>
            </a:r>
          </a:p>
        </p:txBody>
      </p:sp>
      <p:graphicFrame>
        <p:nvGraphicFramePr>
          <p:cNvPr id="7" name="Content Placeholder 1">
            <a:extLst>
              <a:ext uri="{FF2B5EF4-FFF2-40B4-BE49-F238E27FC236}">
                <a16:creationId xmlns:a16="http://schemas.microsoft.com/office/drawing/2014/main" id="{1257FBDA-3481-1762-C1B2-5C2676F88386}"/>
              </a:ext>
            </a:extLst>
          </p:cNvPr>
          <p:cNvGraphicFramePr>
            <a:graphicFrameLocks noGrp="1"/>
          </p:cNvGraphicFramePr>
          <p:nvPr>
            <p:ph sz="quarter" idx="11"/>
            <p:extLst>
              <p:ext uri="{D42A27DB-BD31-4B8C-83A1-F6EECF244321}">
                <p14:modId xmlns:p14="http://schemas.microsoft.com/office/powerpoint/2010/main" val="1155409163"/>
              </p:ext>
            </p:extLst>
          </p:nvPr>
        </p:nvGraphicFramePr>
        <p:xfrm>
          <a:off x="1055914" y="977147"/>
          <a:ext cx="7342931" cy="3522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4390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9DE82F-66B9-DF88-8695-BFBD128547E7}"/>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4" name="Slide Number Placeholder 3">
            <a:extLst>
              <a:ext uri="{FF2B5EF4-FFF2-40B4-BE49-F238E27FC236}">
                <a16:creationId xmlns:a16="http://schemas.microsoft.com/office/drawing/2014/main" id="{2416193D-63A9-B8E7-9D92-8F9BD982BB39}"/>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3</a:t>
            </a:fld>
            <a:endParaRPr lang="en-GB"/>
          </a:p>
        </p:txBody>
      </p:sp>
      <p:sp>
        <p:nvSpPr>
          <p:cNvPr id="5" name="Title 4">
            <a:extLst>
              <a:ext uri="{FF2B5EF4-FFF2-40B4-BE49-F238E27FC236}">
                <a16:creationId xmlns:a16="http://schemas.microsoft.com/office/drawing/2014/main" id="{37BED286-4157-9E23-F3E9-70A5E5003744}"/>
              </a:ext>
            </a:extLst>
          </p:cNvPr>
          <p:cNvSpPr>
            <a:spLocks noGrp="1"/>
          </p:cNvSpPr>
          <p:nvPr>
            <p:ph type="title"/>
          </p:nvPr>
        </p:nvSpPr>
        <p:spPr>
          <a:xfrm>
            <a:off x="591106" y="150165"/>
            <a:ext cx="8052823" cy="493572"/>
          </a:xfrm>
        </p:spPr>
        <p:txBody>
          <a:bodyPr anchor="ctr">
            <a:normAutofit/>
          </a:bodyPr>
          <a:lstStyle/>
          <a:p>
            <a:r>
              <a:rPr lang="en-US" sz="2700" cap="none"/>
              <a:t>Coordination Role of BTAD</a:t>
            </a:r>
          </a:p>
        </p:txBody>
      </p:sp>
      <p:graphicFrame>
        <p:nvGraphicFramePr>
          <p:cNvPr id="8" name="Content Placeholder 5">
            <a:extLst>
              <a:ext uri="{FF2B5EF4-FFF2-40B4-BE49-F238E27FC236}">
                <a16:creationId xmlns:a16="http://schemas.microsoft.com/office/drawing/2014/main" id="{D115A6D4-5C42-35F2-F078-6F272FDFD90D}"/>
              </a:ext>
            </a:extLst>
          </p:cNvPr>
          <p:cNvGraphicFramePr>
            <a:graphicFrameLocks noGrp="1"/>
          </p:cNvGraphicFramePr>
          <p:nvPr>
            <p:ph sz="quarter" idx="11"/>
            <p:extLst>
              <p:ext uri="{D42A27DB-BD31-4B8C-83A1-F6EECF244321}">
                <p14:modId xmlns:p14="http://schemas.microsoft.com/office/powerpoint/2010/main" val="2261300093"/>
              </p:ext>
            </p:extLst>
          </p:nvPr>
        </p:nvGraphicFramePr>
        <p:xfrm>
          <a:off x="261257" y="56213"/>
          <a:ext cx="8382672" cy="53104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9222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9DE82F-66B9-DF88-8695-BFBD128547E7}"/>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4" name="Slide Number Placeholder 3">
            <a:extLst>
              <a:ext uri="{FF2B5EF4-FFF2-40B4-BE49-F238E27FC236}">
                <a16:creationId xmlns:a16="http://schemas.microsoft.com/office/drawing/2014/main" id="{2416193D-63A9-B8E7-9D92-8F9BD982BB39}"/>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4</a:t>
            </a:fld>
            <a:endParaRPr lang="en-GB"/>
          </a:p>
        </p:txBody>
      </p:sp>
      <p:sp>
        <p:nvSpPr>
          <p:cNvPr id="5" name="Title 4">
            <a:extLst>
              <a:ext uri="{FF2B5EF4-FFF2-40B4-BE49-F238E27FC236}">
                <a16:creationId xmlns:a16="http://schemas.microsoft.com/office/drawing/2014/main" id="{37BED286-4157-9E23-F3E9-70A5E5003744}"/>
              </a:ext>
            </a:extLst>
          </p:cNvPr>
          <p:cNvSpPr>
            <a:spLocks noGrp="1"/>
          </p:cNvSpPr>
          <p:nvPr>
            <p:ph type="title"/>
          </p:nvPr>
        </p:nvSpPr>
        <p:spPr>
          <a:xfrm>
            <a:off x="591106" y="150165"/>
            <a:ext cx="8052823" cy="493572"/>
          </a:xfrm>
        </p:spPr>
        <p:txBody>
          <a:bodyPr anchor="ctr">
            <a:normAutofit/>
          </a:bodyPr>
          <a:lstStyle/>
          <a:p>
            <a:r>
              <a:rPr lang="en-US" sz="2700" cap="none"/>
              <a:t>Coordination Role of BTAD</a:t>
            </a:r>
          </a:p>
        </p:txBody>
      </p:sp>
      <p:graphicFrame>
        <p:nvGraphicFramePr>
          <p:cNvPr id="9" name="Content Placeholder 5">
            <a:extLst>
              <a:ext uri="{FF2B5EF4-FFF2-40B4-BE49-F238E27FC236}">
                <a16:creationId xmlns:a16="http://schemas.microsoft.com/office/drawing/2014/main" id="{EB6E0B89-D20D-9ED7-53FE-71702D4FDC16}"/>
              </a:ext>
            </a:extLst>
          </p:cNvPr>
          <p:cNvGraphicFramePr>
            <a:graphicFrameLocks noGrp="1"/>
          </p:cNvGraphicFramePr>
          <p:nvPr>
            <p:ph sz="quarter" idx="11"/>
            <p:extLst>
              <p:ext uri="{D42A27DB-BD31-4B8C-83A1-F6EECF244321}">
                <p14:modId xmlns:p14="http://schemas.microsoft.com/office/powerpoint/2010/main" val="2426584286"/>
              </p:ext>
            </p:extLst>
          </p:nvPr>
        </p:nvGraphicFramePr>
        <p:xfrm>
          <a:off x="590550" y="741363"/>
          <a:ext cx="8053388" cy="3902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186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E85A37D-BA72-CAE3-D103-95ED4320F1CA}"/>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4" name="Slide Number Placeholder 3">
            <a:extLst>
              <a:ext uri="{FF2B5EF4-FFF2-40B4-BE49-F238E27FC236}">
                <a16:creationId xmlns:a16="http://schemas.microsoft.com/office/drawing/2014/main" id="{3C029C58-FB24-CD4F-DB0C-A8BFE44F858A}"/>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5</a:t>
            </a:fld>
            <a:endParaRPr lang="en-GB"/>
          </a:p>
        </p:txBody>
      </p:sp>
      <p:sp>
        <p:nvSpPr>
          <p:cNvPr id="5" name="Title 4">
            <a:extLst>
              <a:ext uri="{FF2B5EF4-FFF2-40B4-BE49-F238E27FC236}">
                <a16:creationId xmlns:a16="http://schemas.microsoft.com/office/drawing/2014/main" id="{8AF34114-97ED-69DA-3FB3-04103596D6A0}"/>
              </a:ext>
            </a:extLst>
          </p:cNvPr>
          <p:cNvSpPr>
            <a:spLocks noGrp="1"/>
          </p:cNvSpPr>
          <p:nvPr>
            <p:ph type="title"/>
          </p:nvPr>
        </p:nvSpPr>
        <p:spPr>
          <a:xfrm>
            <a:off x="591106" y="150165"/>
            <a:ext cx="8052823" cy="493572"/>
          </a:xfrm>
        </p:spPr>
        <p:txBody>
          <a:bodyPr anchor="ctr">
            <a:normAutofit/>
          </a:bodyPr>
          <a:lstStyle/>
          <a:p>
            <a:r>
              <a:rPr lang="en-US" sz="2700"/>
              <a:t>OIOS - </a:t>
            </a:r>
            <a:r>
              <a:rPr lang="en-US" sz="2700" cap="none"/>
              <a:t>Background</a:t>
            </a:r>
            <a:endParaRPr lang="en-US" sz="2700"/>
          </a:p>
        </p:txBody>
      </p:sp>
      <p:graphicFrame>
        <p:nvGraphicFramePr>
          <p:cNvPr id="7" name="Content Placeholder 1">
            <a:extLst>
              <a:ext uri="{FF2B5EF4-FFF2-40B4-BE49-F238E27FC236}">
                <a16:creationId xmlns:a16="http://schemas.microsoft.com/office/drawing/2014/main" id="{0E442358-B2F1-CCBC-292F-843264BA3ABB}"/>
              </a:ext>
            </a:extLst>
          </p:cNvPr>
          <p:cNvGraphicFramePr>
            <a:graphicFrameLocks noGrp="1"/>
          </p:cNvGraphicFramePr>
          <p:nvPr>
            <p:ph sz="quarter" idx="11"/>
            <p:extLst>
              <p:ext uri="{D42A27DB-BD31-4B8C-83A1-F6EECF244321}">
                <p14:modId xmlns:p14="http://schemas.microsoft.com/office/powerpoint/2010/main" val="586366560"/>
              </p:ext>
            </p:extLst>
          </p:nvPr>
        </p:nvGraphicFramePr>
        <p:xfrm>
          <a:off x="590550" y="741363"/>
          <a:ext cx="8053388" cy="3902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655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E85A37D-BA72-CAE3-D103-95ED4320F1CA}"/>
              </a:ext>
            </a:extLst>
          </p:cNvPr>
          <p:cNvSpPr>
            <a:spLocks noGrp="1"/>
          </p:cNvSpPr>
          <p:nvPr>
            <p:ph type="ftr" sz="quarter" idx="3"/>
          </p:nvPr>
        </p:nvSpPr>
        <p:spPr/>
        <p:txBody>
          <a:bodyPr/>
          <a:lstStyle/>
          <a:p>
            <a:r>
              <a:rPr lang="en-GB"/>
              <a:t>Department of Management Strategy, Policy and Compliance</a:t>
            </a:r>
          </a:p>
        </p:txBody>
      </p:sp>
      <p:sp>
        <p:nvSpPr>
          <p:cNvPr id="4" name="Slide Number Placeholder 3">
            <a:extLst>
              <a:ext uri="{FF2B5EF4-FFF2-40B4-BE49-F238E27FC236}">
                <a16:creationId xmlns:a16="http://schemas.microsoft.com/office/drawing/2014/main" id="{3C029C58-FB24-CD4F-DB0C-A8BFE44F858A}"/>
              </a:ext>
            </a:extLst>
          </p:cNvPr>
          <p:cNvSpPr>
            <a:spLocks noGrp="1"/>
          </p:cNvSpPr>
          <p:nvPr>
            <p:ph type="sldNum" sz="quarter" idx="4"/>
          </p:nvPr>
        </p:nvSpPr>
        <p:spPr/>
        <p:txBody>
          <a:bodyPr/>
          <a:lstStyle/>
          <a:p>
            <a:fld id="{BACAF011-D784-4FE2-83C6-9062431FFCA0}" type="slidenum">
              <a:rPr lang="en-GB" smtClean="0"/>
              <a:pPr/>
              <a:t>6</a:t>
            </a:fld>
            <a:endParaRPr lang="en-GB"/>
          </a:p>
        </p:txBody>
      </p:sp>
      <p:sp>
        <p:nvSpPr>
          <p:cNvPr id="5" name="Title 4">
            <a:extLst>
              <a:ext uri="{FF2B5EF4-FFF2-40B4-BE49-F238E27FC236}">
                <a16:creationId xmlns:a16="http://schemas.microsoft.com/office/drawing/2014/main" id="{8AF34114-97ED-69DA-3FB3-04103596D6A0}"/>
              </a:ext>
            </a:extLst>
          </p:cNvPr>
          <p:cNvSpPr>
            <a:spLocks noGrp="1"/>
          </p:cNvSpPr>
          <p:nvPr>
            <p:ph type="title"/>
          </p:nvPr>
        </p:nvSpPr>
        <p:spPr/>
        <p:txBody>
          <a:bodyPr>
            <a:normAutofit/>
          </a:bodyPr>
          <a:lstStyle/>
          <a:p>
            <a:r>
              <a:rPr lang="en-US" sz="2800">
                <a:latin typeface="+mn-lt"/>
              </a:rPr>
              <a:t>OIOS - </a:t>
            </a:r>
            <a:r>
              <a:rPr lang="en-US" sz="2800" cap="none">
                <a:latin typeface="+mn-lt"/>
              </a:rPr>
              <a:t>Background</a:t>
            </a:r>
            <a:endParaRPr lang="en-US" sz="2800">
              <a:latin typeface="+mn-lt"/>
            </a:endParaRPr>
          </a:p>
        </p:txBody>
      </p:sp>
      <p:graphicFrame>
        <p:nvGraphicFramePr>
          <p:cNvPr id="8" name="Diagram 7">
            <a:extLst>
              <a:ext uri="{FF2B5EF4-FFF2-40B4-BE49-F238E27FC236}">
                <a16:creationId xmlns:a16="http://schemas.microsoft.com/office/drawing/2014/main" id="{369DCAEA-0998-7C8B-5BE3-3A9FD21CB58F}"/>
              </a:ext>
            </a:extLst>
          </p:cNvPr>
          <p:cNvGraphicFramePr/>
          <p:nvPr>
            <p:extLst>
              <p:ext uri="{D42A27DB-BD31-4B8C-83A1-F6EECF244321}">
                <p14:modId xmlns:p14="http://schemas.microsoft.com/office/powerpoint/2010/main" val="3176099239"/>
              </p:ext>
            </p:extLst>
          </p:nvPr>
        </p:nvGraphicFramePr>
        <p:xfrm>
          <a:off x="304799" y="857330"/>
          <a:ext cx="4144087" cy="34520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243A2A7-005C-AD11-D5F9-F121B36B194B}"/>
              </a:ext>
            </a:extLst>
          </p:cNvPr>
          <p:cNvSpPr txBox="1"/>
          <p:nvPr/>
        </p:nvSpPr>
        <p:spPr>
          <a:xfrm>
            <a:off x="4557743" y="1702090"/>
            <a:ext cx="4491987" cy="1754326"/>
          </a:xfrm>
          <a:prstGeom prst="rect">
            <a:avLst/>
          </a:prstGeom>
          <a:noFill/>
        </p:spPr>
        <p:txBody>
          <a:bodyPr wrap="square">
            <a:spAutoFit/>
          </a:bodyPr>
          <a:lstStyle/>
          <a:p>
            <a:pPr marL="285750" indent="-285750">
              <a:buFont typeface="Arial" panose="020B0604020202020204" pitchFamily="34" charset="0"/>
              <a:buChar char="•"/>
            </a:pPr>
            <a:r>
              <a:rPr lang="en-US"/>
              <a:t>OIOS prepares annual reports that are submitted to the General Assembly, via the Fifth Committee</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More information is available on the OIOS website (</a:t>
            </a:r>
            <a:r>
              <a:rPr lang="en-US">
                <a:hlinkClick r:id="rId8"/>
              </a:rPr>
              <a:t>https://oios.un.org/</a:t>
            </a:r>
            <a:r>
              <a:rPr lang="en-US"/>
              <a:t>) </a:t>
            </a:r>
          </a:p>
        </p:txBody>
      </p:sp>
    </p:spTree>
    <p:extLst>
      <p:ext uri="{BB962C8B-B14F-4D97-AF65-F5344CB8AC3E}">
        <p14:creationId xmlns:p14="http://schemas.microsoft.com/office/powerpoint/2010/main" val="202365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E69FD4F-0A23-7F74-2B02-CB2C2840737D}"/>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7</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a:xfrm>
            <a:off x="591106" y="150165"/>
            <a:ext cx="8052823" cy="493572"/>
          </a:xfrm>
        </p:spPr>
        <p:txBody>
          <a:bodyPr anchor="ctr">
            <a:normAutofit/>
          </a:bodyPr>
          <a:lstStyle/>
          <a:p>
            <a:r>
              <a:rPr lang="en-US" sz="2400" cap="none">
                <a:latin typeface="+mn-lt"/>
              </a:rPr>
              <a:t>Board of Auditors (BOA) – Background</a:t>
            </a:r>
            <a:endParaRPr lang="en-US" sz="2700"/>
          </a:p>
        </p:txBody>
      </p:sp>
      <p:graphicFrame>
        <p:nvGraphicFramePr>
          <p:cNvPr id="8" name="Content Placeholder 2">
            <a:extLst>
              <a:ext uri="{FF2B5EF4-FFF2-40B4-BE49-F238E27FC236}">
                <a16:creationId xmlns:a16="http://schemas.microsoft.com/office/drawing/2014/main" id="{FF57C7B0-F028-A227-47E6-FB7D509796B1}"/>
              </a:ext>
            </a:extLst>
          </p:cNvPr>
          <p:cNvGraphicFramePr>
            <a:graphicFrameLocks noGrp="1"/>
          </p:cNvGraphicFramePr>
          <p:nvPr>
            <p:ph sz="quarter" idx="11"/>
            <p:extLst>
              <p:ext uri="{D42A27DB-BD31-4B8C-83A1-F6EECF244321}">
                <p14:modId xmlns:p14="http://schemas.microsoft.com/office/powerpoint/2010/main" val="960724007"/>
              </p:ext>
            </p:extLst>
          </p:nvPr>
        </p:nvGraphicFramePr>
        <p:xfrm>
          <a:off x="150549" y="572321"/>
          <a:ext cx="8842901" cy="45016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7375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E69FD4F-0A23-7F74-2B02-CB2C2840737D}"/>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5" name="Slide Number Placeholder 4">
            <a:extLst>
              <a:ext uri="{FF2B5EF4-FFF2-40B4-BE49-F238E27FC236}">
                <a16:creationId xmlns:a16="http://schemas.microsoft.com/office/drawing/2014/main" id="{C21D0BDF-C83B-0245-98B2-3FDE0BD7C7D5}"/>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8</a:t>
            </a:fld>
            <a:endParaRPr lang="en-GB"/>
          </a:p>
        </p:txBody>
      </p:sp>
      <p:sp>
        <p:nvSpPr>
          <p:cNvPr id="2" name="Title 1">
            <a:extLst>
              <a:ext uri="{FF2B5EF4-FFF2-40B4-BE49-F238E27FC236}">
                <a16:creationId xmlns:a16="http://schemas.microsoft.com/office/drawing/2014/main" id="{E3C045C7-6FE2-3942-B057-7B796FEC3A77}"/>
              </a:ext>
            </a:extLst>
          </p:cNvPr>
          <p:cNvSpPr>
            <a:spLocks noGrp="1"/>
          </p:cNvSpPr>
          <p:nvPr>
            <p:ph type="title"/>
          </p:nvPr>
        </p:nvSpPr>
        <p:spPr>
          <a:xfrm>
            <a:off x="591106" y="150165"/>
            <a:ext cx="8052823" cy="493572"/>
          </a:xfrm>
        </p:spPr>
        <p:txBody>
          <a:bodyPr anchor="ctr">
            <a:normAutofit/>
          </a:bodyPr>
          <a:lstStyle/>
          <a:p>
            <a:r>
              <a:rPr lang="en-US" sz="2700"/>
              <a:t>JIU – </a:t>
            </a:r>
            <a:r>
              <a:rPr lang="en-US" sz="2700" cap="none"/>
              <a:t>Background</a:t>
            </a:r>
            <a:endParaRPr lang="en-US" sz="2700"/>
          </a:p>
        </p:txBody>
      </p:sp>
      <p:graphicFrame>
        <p:nvGraphicFramePr>
          <p:cNvPr id="8" name="Content Placeholder 2">
            <a:extLst>
              <a:ext uri="{FF2B5EF4-FFF2-40B4-BE49-F238E27FC236}">
                <a16:creationId xmlns:a16="http://schemas.microsoft.com/office/drawing/2014/main" id="{FF57C7B0-F028-A227-47E6-FB7D509796B1}"/>
              </a:ext>
            </a:extLst>
          </p:cNvPr>
          <p:cNvGraphicFramePr>
            <a:graphicFrameLocks noGrp="1"/>
          </p:cNvGraphicFramePr>
          <p:nvPr>
            <p:ph sz="quarter" idx="11"/>
            <p:extLst>
              <p:ext uri="{D42A27DB-BD31-4B8C-83A1-F6EECF244321}">
                <p14:modId xmlns:p14="http://schemas.microsoft.com/office/powerpoint/2010/main" val="515323975"/>
              </p:ext>
            </p:extLst>
          </p:nvPr>
        </p:nvGraphicFramePr>
        <p:xfrm>
          <a:off x="150549" y="452252"/>
          <a:ext cx="8842901"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5335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6BE1089-36DF-596E-1FF0-1A04919C986E}"/>
              </a:ext>
            </a:extLst>
          </p:cNvPr>
          <p:cNvSpPr>
            <a:spLocks noGrp="1"/>
          </p:cNvSpPr>
          <p:nvPr>
            <p:ph type="ftr" sz="quarter" idx="3"/>
          </p:nvPr>
        </p:nvSpPr>
        <p:spPr>
          <a:xfrm>
            <a:off x="3906858" y="4832767"/>
            <a:ext cx="4491987" cy="273844"/>
          </a:xfrm>
        </p:spPr>
        <p:txBody>
          <a:bodyPr anchor="ctr">
            <a:normAutofit/>
          </a:bodyPr>
          <a:lstStyle/>
          <a:p>
            <a:pPr>
              <a:spcAft>
                <a:spcPts val="600"/>
              </a:spcAft>
            </a:pPr>
            <a:r>
              <a:rPr lang="en-GB"/>
              <a:t>Department of Management Strategy, Policy and Compliance</a:t>
            </a:r>
          </a:p>
        </p:txBody>
      </p:sp>
      <p:sp>
        <p:nvSpPr>
          <p:cNvPr id="4" name="Slide Number Placeholder 3">
            <a:extLst>
              <a:ext uri="{FF2B5EF4-FFF2-40B4-BE49-F238E27FC236}">
                <a16:creationId xmlns:a16="http://schemas.microsoft.com/office/drawing/2014/main" id="{B565FB45-3F40-C521-7198-D9F7C2869C4A}"/>
              </a:ext>
            </a:extLst>
          </p:cNvPr>
          <p:cNvSpPr>
            <a:spLocks noGrp="1"/>
          </p:cNvSpPr>
          <p:nvPr>
            <p:ph type="sldNum" sz="quarter" idx="4"/>
          </p:nvPr>
        </p:nvSpPr>
        <p:spPr>
          <a:xfrm>
            <a:off x="8443699" y="4832767"/>
            <a:ext cx="606031" cy="273844"/>
          </a:xfrm>
        </p:spPr>
        <p:txBody>
          <a:bodyPr anchor="ctr">
            <a:normAutofit/>
          </a:bodyPr>
          <a:lstStyle/>
          <a:p>
            <a:pPr>
              <a:spcAft>
                <a:spcPts val="600"/>
              </a:spcAft>
            </a:pPr>
            <a:fld id="{BACAF011-D784-4FE2-83C6-9062431FFCA0}" type="slidenum">
              <a:rPr lang="en-GB" smtClean="0"/>
              <a:pPr>
                <a:spcAft>
                  <a:spcPts val="600"/>
                </a:spcAft>
              </a:pPr>
              <a:t>9</a:t>
            </a:fld>
            <a:endParaRPr lang="en-GB"/>
          </a:p>
        </p:txBody>
      </p:sp>
      <p:sp>
        <p:nvSpPr>
          <p:cNvPr id="5" name="Title 4">
            <a:extLst>
              <a:ext uri="{FF2B5EF4-FFF2-40B4-BE49-F238E27FC236}">
                <a16:creationId xmlns:a16="http://schemas.microsoft.com/office/drawing/2014/main" id="{340D5015-E546-AA0E-8D22-1B6B3F89291E}"/>
              </a:ext>
            </a:extLst>
          </p:cNvPr>
          <p:cNvSpPr>
            <a:spLocks noGrp="1"/>
          </p:cNvSpPr>
          <p:nvPr>
            <p:ph type="title"/>
          </p:nvPr>
        </p:nvSpPr>
        <p:spPr>
          <a:xfrm>
            <a:off x="591106" y="150165"/>
            <a:ext cx="8052823" cy="493572"/>
          </a:xfrm>
        </p:spPr>
        <p:txBody>
          <a:bodyPr anchor="ctr">
            <a:normAutofit/>
          </a:bodyPr>
          <a:lstStyle/>
          <a:p>
            <a:r>
              <a:rPr lang="en-US" sz="2700"/>
              <a:t>JIU </a:t>
            </a:r>
            <a:r>
              <a:rPr lang="en-US" sz="2700" cap="none"/>
              <a:t>Mission &amp; Objectives</a:t>
            </a:r>
            <a:endParaRPr lang="en-US" sz="2700"/>
          </a:p>
        </p:txBody>
      </p:sp>
      <p:graphicFrame>
        <p:nvGraphicFramePr>
          <p:cNvPr id="10" name="Content Placeholder 5">
            <a:extLst>
              <a:ext uri="{FF2B5EF4-FFF2-40B4-BE49-F238E27FC236}">
                <a16:creationId xmlns:a16="http://schemas.microsoft.com/office/drawing/2014/main" id="{E490E42A-37CB-A8B5-258D-02A5CCD726DA}"/>
              </a:ext>
            </a:extLst>
          </p:cNvPr>
          <p:cNvGraphicFramePr>
            <a:graphicFrameLocks noGrp="1"/>
          </p:cNvGraphicFramePr>
          <p:nvPr>
            <p:ph sz="quarter" idx="11"/>
            <p:extLst>
              <p:ext uri="{D42A27DB-BD31-4B8C-83A1-F6EECF244321}">
                <p14:modId xmlns:p14="http://schemas.microsoft.com/office/powerpoint/2010/main" val="1354950293"/>
              </p:ext>
            </p:extLst>
          </p:nvPr>
        </p:nvGraphicFramePr>
        <p:xfrm>
          <a:off x="590550" y="741363"/>
          <a:ext cx="8053388" cy="3902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6589709"/>
      </p:ext>
    </p:extLst>
  </p:cSld>
  <p:clrMapOvr>
    <a:masterClrMapping/>
  </p:clrMapOvr>
</p:sld>
</file>

<file path=ppt/theme/theme1.xml><?xml version="1.0" encoding="utf-8"?>
<a:theme xmlns:a="http://schemas.openxmlformats.org/drawingml/2006/main" name="Office Theme">
  <a:themeElements>
    <a:clrScheme name="DMSPC 1">
      <a:dk1>
        <a:srgbClr val="000000"/>
      </a:dk1>
      <a:lt1>
        <a:srgbClr val="FFFFFF"/>
      </a:lt1>
      <a:dk2>
        <a:srgbClr val="44546A"/>
      </a:dk2>
      <a:lt2>
        <a:srgbClr val="E7E6E6"/>
      </a:lt2>
      <a:accent1>
        <a:srgbClr val="28A8E0"/>
      </a:accent1>
      <a:accent2>
        <a:srgbClr val="F36E24"/>
      </a:accent2>
      <a:accent3>
        <a:srgbClr val="2C9A47"/>
      </a:accent3>
      <a:accent4>
        <a:srgbClr val="E01A83"/>
      </a:accent4>
      <a:accent5>
        <a:srgbClr val="1A3668"/>
      </a:accent5>
      <a:accent6>
        <a:srgbClr val="FCB713"/>
      </a:accent6>
      <a:hlink>
        <a:srgbClr val="00ADD8"/>
      </a:hlink>
      <a:folHlink>
        <a:srgbClr val="79797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MSPC" id="{BB789A2B-8F7C-134E-920C-30E749AD8A82}" vid="{90A00D50-702A-0148-810F-DB3860C92E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56bd6de-017d-4c95-b6fe-fd54a19ad610">
      <UserInfo>
        <DisplayName>Beth Helen Magne-Watts</DisplayName>
        <AccountId>30</AccountId>
        <AccountType/>
      </UserInfo>
    </SharedWithUsers>
    <TaxCatchAll xmlns="985ec44e-1bab-4c0b-9df0-6ba128686fc9" xsi:nil="true"/>
    <Description xmlns="a65deede-a967-4f8b-ab8a-9f1b572c185f" xsi:nil="true"/>
    <lcf76f155ced4ddcb4097134ff3c332f xmlns="a65deede-a967-4f8b-ab8a-9f1b572c185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47A721B710D948B1A10BDE299C68F2" ma:contentTypeVersion="21" ma:contentTypeDescription="Create a new document." ma:contentTypeScope="" ma:versionID="c964fead284b7ee277e79fe3df16b3b4">
  <xsd:schema xmlns:xsd="http://www.w3.org/2001/XMLSchema" xmlns:xs="http://www.w3.org/2001/XMLSchema" xmlns:p="http://schemas.microsoft.com/office/2006/metadata/properties" xmlns:ns2="a65deede-a967-4f8b-ab8a-9f1b572c185f" xmlns:ns3="456bd6de-017d-4c95-b6fe-fd54a19ad610" xmlns:ns4="985ec44e-1bab-4c0b-9df0-6ba128686fc9" targetNamespace="http://schemas.microsoft.com/office/2006/metadata/properties" ma:root="true" ma:fieldsID="3ce7a67ab3d853596c50d4f1490ae493" ns2:_="" ns3:_="" ns4:_="">
    <xsd:import namespace="a65deede-a967-4f8b-ab8a-9f1b572c185f"/>
    <xsd:import namespace="456bd6de-017d-4c95-b6fe-fd54a19ad610"/>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Description"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5deede-a967-4f8b-ab8a-9f1b572c185f"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AutoTags" ma:index="9" nillable="true" ma:displayName="Tags" ma:internalName="MediaServiceAutoTags" ma:readOnly="true">
      <xsd:simpleType>
        <xsd:restriction base="dms:Text"/>
      </xsd:simpleType>
    </xsd:element>
    <xsd:element name="MediaServiceOCR" ma:index="10" nillable="true" ma:displayName="Extracted Text" ma:internalName="MediaServiceOCR" ma:readOnly="true">
      <xsd:simpleType>
        <xsd:restriction base="dms:Note">
          <xsd:maxLength value="255"/>
        </xsd:restriction>
      </xsd:simpleType>
    </xsd:element>
    <xsd:element name="Description" ma:index="14" nillable="true" ma:displayName="Description" ma:description="Brief description of the project or work" ma:format="Dropdown" ma:internalName="Description">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6bd6de-017d-4c95-b6fe-fd54a19ad610" elementFormDefault="qualified">
    <xsd:import namespace="http://schemas.microsoft.com/office/2006/documentManagement/types"/>
    <xsd:import namespace="http://schemas.microsoft.com/office/infopath/2007/PartnerControls"/>
    <xsd:element name="SharedWithUsers" ma:index="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3a6aced0-3b71-463d-bccd-fe52ab3bfc76}" ma:internalName="TaxCatchAll" ma:showField="CatchAllData" ma:web="456bd6de-017d-4c95-b6fe-fd54a19ad6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C158E0-BE4C-493E-B8C0-BD2534E44FD8}">
  <ds:schemaRefs>
    <ds:schemaRef ds:uri="http://schemas.microsoft.com/sharepoint/v3/contenttype/forms"/>
  </ds:schemaRefs>
</ds:datastoreItem>
</file>

<file path=customXml/itemProps2.xml><?xml version="1.0" encoding="utf-8"?>
<ds:datastoreItem xmlns:ds="http://schemas.openxmlformats.org/officeDocument/2006/customXml" ds:itemID="{ECEF9BD0-FADA-4D7B-BA38-9081035AC274}">
  <ds:schemaRefs>
    <ds:schemaRef ds:uri="http://www.w3.org/XML/1998/namespace"/>
    <ds:schemaRef ds:uri="http://schemas.microsoft.com/office/2006/metadata/properties"/>
    <ds:schemaRef ds:uri="http://purl.org/dc/terms/"/>
    <ds:schemaRef ds:uri="456bd6de-017d-4c95-b6fe-fd54a19ad610"/>
    <ds:schemaRef ds:uri="a65deede-a967-4f8b-ab8a-9f1b572c185f"/>
    <ds:schemaRef ds:uri="http://schemas.microsoft.com/office/2006/documentManagement/types"/>
    <ds:schemaRef ds:uri="985ec44e-1bab-4c0b-9df0-6ba128686fc9"/>
    <ds:schemaRef ds:uri="http://schemas.openxmlformats.org/package/2006/metadata/core-properties"/>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CAADD24B-3CCB-41DA-A38C-F7E1D938430D}">
  <ds:schemaRefs>
    <ds:schemaRef ds:uri="456bd6de-017d-4c95-b6fe-fd54a19ad610"/>
    <ds:schemaRef ds:uri="985ec44e-1bab-4c0b-9df0-6ba128686fc9"/>
    <ds:schemaRef ds:uri="a65deede-a967-4f8b-ab8a-9f1b572c185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TotalTime>
  <Words>1276</Words>
  <Application>Microsoft Office PowerPoint</Application>
  <PresentationFormat>On-screen Show (16:9)</PresentationFormat>
  <Paragraphs>103</Paragraphs>
  <Slides>14</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Courier New</vt:lpstr>
      <vt:lpstr>Microsoft Sans Serif</vt:lpstr>
      <vt:lpstr>Times New Roman</vt:lpstr>
      <vt:lpstr>Wingdings</vt:lpstr>
      <vt:lpstr>Office Theme</vt:lpstr>
      <vt:lpstr>PowerPoint Presentation</vt:lpstr>
      <vt:lpstr>UN Oversight Bodies</vt:lpstr>
      <vt:lpstr>Coordination Role of BTAD</vt:lpstr>
      <vt:lpstr>Coordination Role of BTAD</vt:lpstr>
      <vt:lpstr>OIOS - Background</vt:lpstr>
      <vt:lpstr>OIOS - Background</vt:lpstr>
      <vt:lpstr>Board of Auditors (BOA) – Background</vt:lpstr>
      <vt:lpstr>JIU – Background</vt:lpstr>
      <vt:lpstr>JIU Mission &amp; Objectives</vt:lpstr>
      <vt:lpstr>JIU Inspectors</vt:lpstr>
      <vt:lpstr>IAAC - Background</vt:lpstr>
      <vt:lpstr>IAAC - Background</vt:lpstr>
      <vt:lpstr>IAAC Membership</vt:lpstr>
      <vt:lpstr>Thank you / 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Maqui Kokojan</dc:creator>
  <cp:lastModifiedBy>Rakia Bello Garba</cp:lastModifiedBy>
  <cp:revision>2</cp:revision>
  <dcterms:created xsi:type="dcterms:W3CDTF">2020-06-19T19:41:32Z</dcterms:created>
  <dcterms:modified xsi:type="dcterms:W3CDTF">2023-09-06T19:23:13Z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0x010100F447A721B710D948B1A10BDE299C68F2</vt:lpwstr>
  </property>
</Properties>
</file>